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61" r:id="rId2"/>
    <p:sldId id="269" r:id="rId3"/>
    <p:sldId id="263" r:id="rId4"/>
    <p:sldId id="264" r:id="rId5"/>
    <p:sldId id="258" r:id="rId6"/>
    <p:sldId id="262" r:id="rId7"/>
    <p:sldId id="265" r:id="rId8"/>
    <p:sldId id="266" r:id="rId9"/>
    <p:sldId id="267" r:id="rId10"/>
    <p:sldId id="270" r:id="rId11"/>
    <p:sldId id="268" r:id="rId12"/>
    <p:sldId id="271" r:id="rId13"/>
    <p:sldId id="284" r:id="rId14"/>
    <p:sldId id="285" r:id="rId15"/>
    <p:sldId id="286" r:id="rId16"/>
    <p:sldId id="287" r:id="rId17"/>
    <p:sldId id="288" r:id="rId18"/>
    <p:sldId id="289" r:id="rId19"/>
    <p:sldId id="290" r:id="rId20"/>
    <p:sldId id="282" r:id="rId21"/>
    <p:sldId id="277" r:id="rId22"/>
    <p:sldId id="291" r:id="rId23"/>
    <p:sldId id="292" r:id="rId24"/>
    <p:sldId id="293" r:id="rId25"/>
    <p:sldId id="294" r:id="rId26"/>
    <p:sldId id="283" r:id="rId27"/>
    <p:sldId id="274" r:id="rId28"/>
    <p:sldId id="295" r:id="rId29"/>
    <p:sldId id="296" r:id="rId30"/>
    <p:sldId id="298" r:id="rId31"/>
    <p:sldId id="297" r:id="rId32"/>
    <p:sldId id="29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5" autoAdjust="0"/>
    <p:restoredTop sz="94795" autoAdjust="0"/>
  </p:normalViewPr>
  <p:slideViewPr>
    <p:cSldViewPr snapToGrid="0">
      <p:cViewPr varScale="1">
        <p:scale>
          <a:sx n="61" d="100"/>
          <a:sy n="61" d="100"/>
        </p:scale>
        <p:origin x="-1254" y="-78"/>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24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38:17.04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74 0,'0'0'172,"73"0"-172,74 0 15,37 0-15,-36 36 16,36 38-16,-37-74 16,0 0-16,0 0 15,-36 0-15,-74 0 16,0 0-16,-1 0 15,1 0 141,37 0-140,36 0-16,-73 0 16,73 0-1,1 0-15,-37 0 16,36 0-16,0 0 15,-36 0-15,-37 0 16,0 0-16,-1 0 16,1 0-16,0 0 15,0 0 1,0 0-16,0 0 15,-1 0-15,38 0 16,0 0-16,-38 0 16,1 0-16,37 0 15,-74 0-15,37 0 16,-1 0-1,1 0 1,-37 0 0,74 0-1,-37 0-15,0 0 16,36 0-16,-73 0 15,37 0-15,37 0 16,-74 0-16,73 0 16,-36 0-1,-37 0-15,37 0 16,0 0-16,-1 0 15,-36 0-15,37 0 16,37 0-16,-74 0 16,73 0-16,1 0 15,-37 0-15,0 0 16,36 0-16,-36 0 15,37 0-15,-37 0 16,-1 0-16,1 0 16,0 0-16,-37 0 15,37 0-15,0 0 16,-37 0-16,36 0 15,1 0-15,0 0 16,37 0-16,-37-37 16,-1 37-16,38 0 15,-37 0 1,-37 0 15,37 0 63,36 0-79,-36 0-15,0 0 16,36 0-1,-73-37-15,37 37 16,0 0-16,0 0 16,-37 0-1,0-36 1,37 36-16,0 0 62,-37 0-62,36 0 16,1 0-1,0 0-15,-37 0 32,37 0 46,0 0-78,-1 0 15,-36 0 1,37 0-1,0 0 1,-37 0 0,37-37-1,0 0 48,-1 37-48,-36 0 63,37 0 109,0 0-155,0 0 61,-37 0-46,37 0 93</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02.35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0 137 0,'37'0'187,"36"0"-172,38-37-15,-1 1 16,38 36-16,-38 0 16,0 0-16,1 0 15,-1-37-15,-36 37 16,-37 0-16,0 0 15,-1 0 63,1 0-78,37 0 16,-1 0-16,-36 0 16,74 0-1,-1 0-15,-73 0 16,0 0-16,0 0 15,-1 0-15,-36 0 47,37 0-47,37 0 16,36 0-16,1 0 15,-1 0-15,37 37 16,-73-37-16,36 0 16,-36 0-16,-74 36 15,74-36-15,-38 0 31,-36 0-15,37 0-16,0 0 16,0 0-1,-37 0 1,37 0-16,-1 0 15,1 0 1,-37 0 0,37 0-16,0 0 15,-37 0-15,37 0 16,0 0 62,-1 0-63,1 0-15,0 0 16,0 0-16,-37 0 16,73 0-16,-36 0 15,-37 0 79,37 0-94,0 0 15,0 0-15,-1 0 16,1 0-16,0 0 16,-37 0-1,37 0-15,0 0 78,0 0-62,-1 0-16,1 0 15,0 0-15,-37 0 16,37 0-16,0 0 16,-37 0 46,36 0 63,75 0-110,-111 0-15,73 0 16,-36 0-16,-37 0 16,37 0-16</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06.98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0,'0'0'110,"37"0"-95,36 37-15,38 0 16,-74-1-16,110 1 15,74-37-15,-74 37 16,0 0-16,0 0 16,-73-37-16,-37 0 15,37 0-15,-38 0 234,38 0-218,36 0-16,-73 0 15,110 0-15,-36 0 16,-38 0-16,1 0 16,0 0-16,-37 0 15,-1 0 1,1 0-16,0 0 15,-37 0 110,74 0-109,-1 0-16,-36 0 15,37 0-15,-38 0 16,38 0-16,37 0 16,-75 0-16,1 0 15,0 0-15,0 0 16,-37 0-1,37 0 1,-1 0-16,-36 0 16,37 0-1,0 0-15,0 0 16,0 0-16,-1 0 15,1 0-15,37 0 16,-37 0-16,0 0 16,-1 0-16,1 0 15,0 0 1,-37 0 171,37 0-171,36 0-1,-73 0-15,37 0 16,0 0 15,-37 0-15,37 0-16,0 0 15,-1 0-15,-36 0 31,74 0 47,-37 0-62,0 0-16,0 0 16,-1 0-16,-36 0 15,37 0-15,0 0 16,0 0-1,-37 0 17,37 0-32,-1 0 15,-36 0-15,37 0 16,0 0-16,0 0 15,-37 0 1,37 0 0</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29.63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93 0,'0'0'203,"0"0"-188,37 0 1,-1 0-16,1 0 16,0 0-16,37 0 15,-38 0-15,75 0 16,-1-37-16,-73 37 15,0 0-15,0-37 16,36 37-16,-73 0 31,37 0 0,0 0-15,-37 0-16,37 0 16,0 0-1,-1 0 141,-36 0-140,74 0-1,0 0-15,-37 0 16,-1 0-16,1 0 16,37 0-16,-37 0 15,-1 0 1,-36 0 15,74 0 94,-37 0-110,0 0-15,36 0 16,-36 0-16,0 0 16,0 0-16,0 0 15,-37 0 16,73 0-15,-36 0-16,0 0 16,36 0-16,-36 0 15,0 0 1,0 0 77,0 0-93,-1 0 16,1 0-16,0 0 16,0 0-16,36 0 15,-73 0-15,37 37 16,0-37-16,0 0 15,0 0-15,0 0 110,-1 0-48,-36 0-46,74 0-16,-37 0 15,0 0 1,-1 0-16,1 0 15,-37 0-15,37 0 63,37 0-48,-38 0-15,1 0 16,37 0-16,-74 0 16,37 0-16,0 0 15,-37 0-15,36 0 63,38 0-63,-37 0 15,36-37-15,-36 37 16,0 0-16,0 0 281,36 0-281,-36 0 15,37 0 1,0 0-16,-74 0 0,36 0 15,1 0-15,0 0 94,0 0-94,0 0 16,-1 0-16,-36 0 15,37 0-15,0 0 78</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32.35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41 0,'0'0'47,"73"0"-16,38 0-15,-74 0-1,36 0-15,1 0 16,-37 0-16,-1 0 15,1 0-15,0 0 16,0 0-16,0 0 16,-37 0-16,36 0 15,1 0-15,0 0 16,-37 0-16,37 0 15,37 0-15,-38 0 16,75 0-16,-38 0 16,-36 0-16,37 0 15,-37 0-15,-37 0 16,36 0-16,-36 36 31,37-36 16,0 0-47,-37 0 15,37 0-15,0 0 16,-37 0-16,37 0 16,-1 0-1,1 0-15,0 0 16,37 0-16,-38 0 15,38 0-15,36 0 16,-73 0-16,37 0 16,-37 0-16,-1 0 15,-36 0 16,74 0-15,-37 0-16,37 0 16,-1 0-16,1 0 15,-1 0-15,1 0 16,-74 0-16,37 0 15,0 0-15,-1 0 63,1 0-63,37 0 15,-37 0-15,73 0 16,-36 0-16,-37 0 16,-1 0-16,1 0 15,0 0 1,-37 0 62,74 0-63,-38 0-15,1 0 16,37 0 0,-37-36-1,0 36-15,-1 0 16,1 0-16,0 0 15,0 0-15,0-37 16,-37 37 46,36 0 126,1 0-173,0 0-15,-37 0 156,37 0-140,-37 0-1,37 0-15</inkml:trace>
</inkml:ink>
</file>

<file path=ppt/ink/ink1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8:41.174"/>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59 0,'37'0'78,"0"0"15,-37 0-77,73 0-16,-36 0 16,-37 0-1,37 0 63,0 0-15,-37 0-48,110 0-15,-36 0 0,-74 0 16,110 0-1,-110 0-15,74 0 16,-37 0-16,-37 0 16,36 0-1,1 0 1,0 0 31,-37 0-47,74 0 15,-1 0-15,-73 0 16,74 0-16,-37 0 15,36 0-15,1 0 16,-37 0-16,0 0 16,-1 0-16,1 0 15,-37 0 1,37 0-16,0 0 15,-37 0-15,37 0 47,0 0 0,36-36-31,1 36-16,-37 0 15,36 0-15,-73 0 16,37 0-1,0 0 48,0 0-48,-1 0-15,1 0 16,37 0-16,-1 0 16,38 0-16,-74 0 15,36 0-15,-36 0 16,0 0-16,0 0 15,0 0 63,-1 0-78,38 0 16,-37 0-16,0 0 16,36 0-16,-36 0 15,0 0-15,37 0 94,-74 0-94,36 0 15,38 0-15,-37 0 16,0 0 0,-1 0 77,1 0-93,37 0 16,-74 0-16,73 0 15,1 0 1,-37 0-16,73 0 16,-36 0-16,-37 0 15,73 36-15,1-36 16,-38 0-16,-36 0 15,0 0-15,37 0 16,-74 0-16,36 0 16,1 0-16,-37 0 15,37 0 1,0 0-1,0 0-15,-37 0 16,36 0-16,1 0 16,0 0-1,-37 0 16,37 0-31,0 0 16,-1 0-16,38 0 16,36 0-16,-110 0 15,74 37-15,-37-37 16,-37 0-16,37 0 31,0 0 16,-1 0-47,1 0 15,37 0-15,-1 37 16,-36-37-16,0 0 16,0 0-16,-37 37 15,37-37-15,-1 0 16,1 0-1,-37 0 1,74 0-16,0 0 16,-38 0-16,38 0 15,-37 0-15,36 0 16,-36 0-16,0 0 15,0 37 1,0-37-16,-1 0 16,1 0-16,37 0 15,-74 0-15,74 0 16,-1 0-1,-36 0-15,37 0 16,36 0-16,-73 0 16,0 0-16,36 0 15,-73 0 1,37 0 46,0 0-62,-37 0 16,37 0-16,0 0 15,-1 0-15,1 0 16,74 0-16,-38 0 16,-36 0-16,37 0 15,-1 0-15,-36 0 16,0 0-16,0 0 15,-37 0-15,36 0 32,1 0-32,0 0 15,37 0-15,-1 0 16,-73 0-1,74 0-15,-37 0 16,-37 0 0,73 0 30,1 0-30,-37 0-16,36 0 16,-36 0-16,0 0 15,37 0-15,-1 0 16,-73 0-16,37 0 78,0 0-78,0 0 15,36 0-15,-36 0 16,-37 0-16,74 0 16,-37 0-16,-37 0 15,36 0-15,1 0 16,0 0-16,-37 0 15,37 0 1,0 0-16,0 0 16,-1 0-16,1 0 15,0 0-15,-37 0 16,0 0-16,37 0 15,0 0 1,-1 0-16,38 0 16,-37 0-16,-37 0 15,73 0-15,-36 0 16,-37 0 31,37 0-47,37 0 15,36 0-15,1 0 16,-1 0-16,37-37 15,-36 37-15,36-74 16,-110 74-16,73 0 16,-73 0-16,-37 0 124,37 0-108,36 0 0,-73 0-16,37 0 15,37 0-15,-37 0 16,36 0-16,1 0 15,-74 0-15,37 0 16,0 0 0,-1 0-16,-36 0 15,37 0 1,0 0-16,0 0 15,0 0-15,36 0 16,-73 0-16,74 0 16,-1 0-16,-73 0 15,74 0 1,0 0-16,-37 37 0,36-37 15,1 0 1,-37 37-16,-1-37 16,1 0-16,-37 0 15,37 0 48,37 0-48,-74 0-15,73 0 16,1 0-1,-74 0-15,74 0 16,-1 0 0,-73 0-16,37 0 15,37 0-15,-38 0 16,38 0-16,-37 0 15,36 0-15,1 0 16,-74 0-16,37 0 16,0 0-16,-1 0 15,-36 0 1,37 0-16,0 0 15,0 0-15,0 0 16,0 0-16,-1 0 16,38 0-16,-74-37 15,37 37-15,-37 0 16,37 0-16,-1 0 15,1 0 1,0 0-16,37 0 16,-38-37-16,38 37 15,37 0-15,-75 0 16,-36 0-16,37 0 31,0 0 31,0 0-62,36-37 16,1 37-16,-37 0 16,0 0-16,36 0 15,-36 0-15,37 0 16,-37 0-1,-1-36-15,38 36 16,-37 0 0,0 0-16,-1 0 15,1 0 1,-37 0-1,37 0 1,0 0-16,0 0 16,-37 0-1,36 0 1,1 0-16,-37 0 15,37 0-15,0 0 16,0 0 0,-37 0 46,73 0-46,-36 0-16,0 0 15,0 0-15,0 0 16,-37 0-1,36 0 1,1 0-16,0 0 16,0 0-16,36 0 15,-73 0-15,37 0 16,0 0-16,0 0 15,-37 0 48,73 0-63,1 0 15,-74 0-15,37 0 16,0 0-16,0 0 16,36 0 62,-36 0-78,0 0 15,0 0-15,36 0 16,-73 0-1,74 0-15,-37 0 16,-1 0-16,38 0 16,-74 0-16,37 0 15,0 0-15,0 0 94,-1 0-94,38 0 15,-74 0-15,37 0 16,0 0-16,-1 0 16,-36 0-1,37 0 157,0 0-157,0 0-15,0 0 16,36 0 0,-73 0 46,37 0-15,-37 0 124,37 0-155,0 0-16</inkml:trace>
</inkml:ink>
</file>

<file path=ppt/ink/ink1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2:53.594"/>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85 0,'0'0'124,"100"0"-92,-51 0-17,-49 0 1,50 0-1,0 0 79,-1 0-94,-49 0 16,50 0-1,0 0 79,-1 0-79,-49 0 1,50 0-16,0 0 16,-50 0-16,49 0 15,51 0-15,-100 0 31,49 0-31,1 0 94,0 0-78,49 0-16,0 0 15,-49 0-15,49 0 16,1 0-16,-100 0 15,49 16-15,1-16 16,0 0-16,-1 0 47,1 0-16,0 0-31,-50 0 16,49 0-16,1 0 15,-50 0 1,50 0-1,49 0 1,-99 0-16,100 0 16,-1 15-16,-49-15 15,-1 0-15,51 0 16,-100 0-1,49 0 1,-49 16 0,50-16 15,0 0-31,-50 0 15,99 0-15,-49 0 16,0 0-16,0 0 16,0 0-16,-50 0 15,49 0-15,1 0 31,0 0-15,-50 0 0,49 0 15,1 0-31,-50 0 31,50 0-31,-1 0 16,1 0-16,-50 0 15,50 0-15,-1 0 16,1 0-1,-50 0 79,50 0-94,-1 0 16,-49 0-16,0 0 15,50 0 32,0 0-31,-1 0-1,1 0-15,0-16 16,-1 16 46,150 0-46,-199 0-1,199-15-15,-199 15 16,49 0-16,1 0 94,-50 0-63,50-16-16,-50 16 1,49 0 0,1-16 46,-50 16-46,50 0-1,-1 0 1,1 0 15,-50 0-15,50 0-1,-1 0-15,-49-15 16,50 15-1,0 0 48,-1 0-63,-49 0 15,0 0 110,100 0-109,-51 0-1,-49 0 141,100 0-140,-51 0 0,-49 0-16,50 0 62,-50 15-62,50-15 328,-50 16-282,0-16-30,0 16-16,0-1 16,0 1-16,0-16 15,49 0 1,-98 0 202,-51 0-187,100 0 1,-49 0-17,-1 0 16,0 0-15,50 0 15,-49 0-31,-1 0 78,50 0-47,-50 0-31,1 0 63,-1 0-63,0 0 15,1 0 1,49 0-16,-50 0 31,0-16-15,1 16-16,-1 0 15,50 0-15,-50 0 16,-49 0 0,99-15-1,-50 15 32,1 0-47,-1 0 16,50 0-1,-50 0 16,50-16-31,-49 16 16,-1 0-16,50 0 16,-50 0-1,1 0 1,49 0 77,-100 0-77,51 0-16,-1 0 16,0 0-16,-49 0 15,99 0-15,-50 0 16,-49 0-1,99 0 1,-50 0 46,-49 0-46,99 0-16,-99 0 16,49 0-16,0 0 15,1 0 1,-1 0 31,0 0-32,-49-16 1,49 16-16,50 0 15,-100 0-15,50 0 16,1 0 0,-1 0-16,0 0 15,50 0 1,-49 0-1,-1 0 17,0 0-17,50 0-15,-99 0 16,49-15-16,50 15 15,-49 0-15,-1 0 16,0 0-16,1 0 16,-1 0-1,-50 0 16,51 0-15,-1 0 0,0 0-16,-49 0 31,49 0-16,50 0 32,-49 0-47,-51-16 16,51 16-1,-51 0-15,1-16 16,99 16-16,-99 0 16,49 0-16,0 0 15,50 0 16,-49 0 32,-51 0-48,51 0 1,-51 0 0,51 0 15,-51 0 47,-49 0-47,100 0 47,49 0-78,0 0 437,99 0-359,0 0-31,-49 0-16,0 0-16,-1 0-15,1 0 16,0 0-16,-1 0 16,1 0-16,0 0 15,-1 0-15,1 0 16,49 0-16,-49 0 15,-50 0-15,50 0 16,-1 0-16,-49 0 16,50 0-1,0 0 16,-1 0-31,1 0 16,49 0 0,-49 0-16,-50 0 15,99 0-15,-49 0 16,0 0-1,-1 0-15,1 0 0,50 0 32,-51 0-32,1 0 15,-50 0-15,50 0 16,49 0-1,-49 0 1,49 0-16,-49 0 16,-50 0-16,49 0 15,1 0-15,0 0 16,-50 0-16,49 0 15,1 0 17,-50 0-17,50 16-15,0-16 16,0 16-16,-50-16 15,50 0-15,-1 0 16,1 0 0,-50 15-16,50-15 15,-1 0 1,1 0-16,-50 0 15,50 0 1,49 0 0,-99 0-16,50 0 15,-1 0-15,-49 0 16,50 0-1,0 0-15,-1 0 16,-49 0-16,0 16 16,50-16 15,0 0 78,-1 0-93,-49 0-1,50 0-15,0 0 16,-1 0-16,1 0 15,0 0 1,-50 0 15,49 0 63,1 0-79,0 0 1,-50 0 31,99 0-32,-49 0-15,-50 0 16,49 0 31,1 0-16,0 0-15,-50 0-1,49 0 1,1 0 77,-50 0-77,50 0-16,-1 0 16,1 0 124,-50 0-109,50 0-15,-1 0 31,1 0-47,-50 0 62,50 0 0,-1 0-46,-49 0 46,50 0 16,0 0-78,-1 0 125,-49 0-78,50 0-31,0 0 46,-1 0 328,-49 0-374</inkml:trace>
</inkml:ink>
</file>

<file path=ppt/ink/ink1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9:26.78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0,'0'0'250,"37"0"-235,36 0-15,1 0 16,-37 0-16,73 37 15,-36-37-15,-37 0 16,36 0 0,1 37-16,36 0 0,-110-37 15,37 0-15,37 0 16,-37 0-16,-1 36 15,38-36-15,-74 0 16,37 0 0,36 0-16,-36 0 15,0 0-15,37 0 16,-74 0-16,36 37 15,1-37-15,0 0 16,-37 37-16,37-37 16,0 0-1,-37 0 1,36 0 15,1 0-15,0 0-1,0 0-15,37 0 16,36 0-16,-73 0 15,73 0-15,-36 0 16,-37 0-16,-1 0 16,1 0-16,0 0 15,-37 0 1,37 0 46,37 0-46,-74 0-16,36 0 16,38 0-16,-74 0 15,74 0-15,-38 0 16,-36 0-1,37 0 1,0 0 62,-37 0-62,74 0-16,-1 0 15,-73 0-15,111 0 16,-74 0-16,-1 0 15,1 0-15,0 0 16,-37 0-16,37 0 16,36 0 171,-36 0-187,74 0 15,-38 0-15,1-37 16,36 37-16,1 0 16,-38-37-16,-36 37 15,0 0-15,0 0 125,0 0-78,36 0-32,1-36-15,73 36 16,-73 0-16,36 0 16,37 0-16,1 0 15,-75 0-15,38 0 16,-38 0-16,-36 0 15,37 0-15,-37 0 16,-37 0-16,36 0 16,1 0-1,0 0-15,0 0 16,0 0-16,-1 0 15,-36 0-15,37 0 16,0 0-16,0 0 31,-37 0-15,37 0-16,36 0 15,-73 0-15,37 0 16,0 0-16,-37 0 16,37 0-16,0 0 15,-1 0 1,38 0-1,-37 0-15,0 0 16,-1 0-16,38 0 16,-37 0-16,0 0 15,0 0-15,-1 0 16,1 0-16,0 0 15,0 0 1,-37 0-16,37 0 16,36 0-16,-73 0 15,74 0-15,-37 0 16,36 0-16,38 0 15,-75 0-15,38 0 16,0 0-16,-37 0 16,73 0-16,-36 0 15,-38 0 1,75 0-16,-74 0 15,-1 0-15,38 0 16,0 0-16,-74 36 16,73-36-16,-36 0 15,0 0-15,0 0 16,0 0-16,-1 0 15,38 0-15,-37 0 16,36 0-16,1 0 16,-74 0-16,111 0 15,-75 0-15,-36 0 16,74 0-16,-37 0 78,-37 0-63,73 0-15,38 0 16,-1 0-16,1 0 16,-38 0-16,38 0 15,-74 0 1,36 0-16,-36 0 15,-37 0-15,74 0 63,-38 0-48,38 0-15,0 0 16,-1 0-16,-36 0 16,0 0-16,37 0 15,-74-36-15,73 36 16,-36 0-16,-37 0 15,37 0-15,0 0 16,-37 0 0,36 0 30,38-37-46,-37 37 16,36 0-16,-36-37 16,0 37-16,37 0 15,-37 0 1,-37 0-16,36 0 15,1 0-15,0 0 16,-37 0-16,37 0 16,0 0-16,-1 0 15,1 0-15,37 0 16,-74 0-16,37 0 15,36 0-15,-73 0 16,37 0 0,0 0-16,0 0 15,-37 0-15,37 0 16,36 0-16,-73 0 15,37 0-15,0 0 16,0 0-16,-1 0 16,1 0-16,-37 0 15,37 0-15,0 0 16,0 0-16,-37 0 15,36 0 95,38 0-110,-74 0 15,74 0-15,-1 0 16,-36 0-16,37 0 15,36 0-15,-110 0 16,74 0-16,-1 0 16,-73 0-16,37 0 15,0 0-15,-37 0 47</inkml:trace>
</inkml:ink>
</file>

<file path=ppt/ink/ink1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9:32.33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74 0,'0'0'156,"36"0"-156,-36 0 15,74 0-15,0 0 16,-37 0-16,36 0 16,38 0-16,-75 0 15,75 0-15,-74 0 16,-1 0-16,38 0 15,-37 0-15,0 0 16,0 0-16,-1 0 16,38 0-16,0 0 15,-74 0-15,73 0 16,-36 0-16,0 0 15,0 0-15,-1 0 16,-36 0-16,37 0 16,0 0 62,0 0-63,0 0 1,36 0-16,-36 0 15,37 0-15,-1 0 16,-36 0-16,0 0 16,37 0-16,-38 0 15,38 0-15,0 0 16,-74 0-16,36 0 15,38 0-15,-74 0 16,37 0-16,37 0 16,-74 0-16,36 0 15,1 0-15,0 0 16,-37 0-16,37 0 15,0 0-15,-37 36 16,36-36 0,1 0-16,0 0 15,37 0-15,-1 0 16,-36 0-16,37 0 15,-1 0-15,-73 0 16,37 0 15,37 0 94,-1 0-109,1 0-16,0 0 15,-74 0-15,110 0 16,-73 0-16,-37 0 15,37 0-15,36 0 16,-36 0 0,0 0-16,0 0 15,-37 0-15,37 0 16,-1 0-16,1 0 31,0 0-31,37 0 31,-74 0-31,36 0 0,1 0 16,0 0-16,0 0 15,0 0 1,-1 0-16,-36 0 16,37 0-16,0 0 15,0 0-15,0 0 16,36 0-16,-36 0 15,37 0-15,-1 0 16,-36 0-16,37 0 16,-37 0-16,-37 0 15,36 0 48,1 0-48,0 0-15,0 0 16,37 0-16,-1 0 15,1 0-15,36 0 16,-36 0-16,-1 0 16,38 0-16,-74 0 15,0 0-15,-1 0 16,1 0-1,-37 0-15,74 0 125,-37 0-109,73 0-16,0 0 15,1 0-15,-1 0 16,1 0-16,-1 37 16,-36-37-16,-37 0 15,-1 0-15,38 0 16,-74 0-1,37 0-15,0 0 16,-1 0 0,1 0-16,0 0 15,0 0-15,0 0 16,36 0-1,-73 0-15,0 0 16,37 0-16,0 0 31,0 0 16,0 0-31,36 0-16,-36 0 15,37 0-15,36 0 16,1 0-16,-38 0 15,38 0-15,-1 0 16,-73 0-16,36 0 16,1 0-16,-74 0 15,37 0-15,0 0 16,0 0 15,-37 0-15,73 0-16,-36 0 15,0 0 1,36 0-16,38 0 15,-38 0-15,1 0 16,37 37-16,-38-37 16,74 0-16,-73 0 15,0 0-15,-74 37 16,36-37-16,1 0 15,-37 0 1,37 0-16,0 0 16,0 0-16,-1 0 15,38 0-15,-74 0 16,37 0-16,37 0 15,-74 0 1,36 0 46,1 0-46,0 0-16,0 0 16,36 0-1,-36 0-15,0 0 0,37 0 16,-38 0-1,1 0 1,0 0-16,0 0 62,0-37-46,73 37-16,1-37 16,-75 37-16,75 0 15,-38 0-15,-36 0 16,-37 0-16,74 0 78,36-37-63,-110 37-15,111 0 0,-1 0 16,-73 0-16,37 0 16,-38 0-16,1 0 15,0 0 32,37 0 15,-37-36-62,36 36 16,1 0-16,-74 0 16,37 0-16,-1-37 15,-36 37 391,74 0-406,-37-37 15,-37 37-15</inkml:trace>
</inkml:ink>
</file>

<file path=ppt/ink/ink1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9:43.58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2 0,'37'0'203,"0"0"-187,36 0-1,38 0 1,-74 0 0,36 0-1,1 0 1,-37 0 62,36 0-16,38 0-46,-111 0-16,37 0 15,-1 0 1,1 0 93,-37 0-93,37 0-16,37 0 15,-37 0-15,73 0 16,-36 0-16,-38 0 16,38 0-16,-37 0 15,-37 0-15,37 0 16,-1 0-16,1 0 296,37 0-296,36 0 16,1 37-16,-74-37 15,73 0-15,0 0 16,-36 0-16,-37 0 16,0 0-1,-1 0-15,1 0 312,74 0-296,-1 0-16,-36 0 15,-1 0-15,38 0 16,-38 0-16,-36 0 16,0 0-1,0 0 141,0 0-140,73 0-16,1 0 15,-38 0-15,38 0 16,-1 0-16,37 0 16,-110 0-16,74 0 15,-75 0-15,1 0 16,37 0-16,-37 0 15,-37 0 1,0 37 171,110-37-171,-36 0-16,-74 0 15,73 0-15,-36 0 16,0 37-16,0-37 16,0 0-16,-37 0 109,73 0-94,-36 0 1,-37 0-16,37 0 16,0 0-16,-1 0 15,-36 0 32,37 0 0,37 0-47,-74 0 15,37 0 1,-1 0-16,-36 0 78,37 0-78,37 0 16,-74 0-16,37 0 15,0 0 1,-1 0-1,-36 0 1,0 0 109,37 0-125,0 0 15,0-37-15,36 0 16,-36 37 15,0 0 141,-37 0-157,37 0 1,0 0 31,-37 0-16,36-37-15,-36 37-16,37 0 15,0 0 266,-37 0-219,0 0 126</inkml:trace>
</inkml:ink>
</file>

<file path=ppt/ink/ink1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9:52.84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4 0,'0'0'78,"36"0"0,-36 0-78,37 0 15,0 0-15,37 37 16,36 0-16,0 0 15,-36-1-15,0 1 16,-1-37-16,1 0 16,-37 37-16,36-37 15,-36 0-15,0 0 16,-37 0 155,74 0-171,-38 0 16,38 0-16,37 0 16,-75 0-16,38 0 15,0 0-15,-38 0 16,38 0-16,-37 0 15,0 0-15,-1 0 16,1 0-16,0 0 16,-37 0-1,37 0 79,36 0-79,-36 0 1,37 0-16,36 0 16,-73 0-16,74 0 15,-75 0-15,1 0 16,37 0-16,-37 0 15,-37 0 63,36 0-78,38 0 16,-74 0-16,111 0 16,-75 0-16,-36 0 15,74 0-15,-37 0 16,-37 0-1,37 0 95,36 0-95,-36 0-15,37 0 16,36 0-16,-73 0 15,73 0-15,-36 0 16,-37 0-16,36 0 16,-36 0-16,-37 0 15,74 0 126,-37 0-141,-1 0 15,38 0-15,0 0 16,-1 0-16,38 0 15,-74 0 1,-1 0-16,1 0 16,0 0-16,-37 0 15,37 0 1,-37 0 46,73 0-15,-36 0-47,0 0 16,0 0-16,-37 0 15,110 0-15,-73 0 16,0 0-16,37 0 15,-38 0-15,-36 0 16,74 0-16,-37 0 16,-37 0-16,37 0 15,-1 0-15,-36 0 16,37 0 62,37 0-78,-74 0 15,73 0-15,-36 0 16,0 0-16,37 0 16,-1 0-16,-36 0 15,37 0-15,-37 0 16,73 0-16,-36 0 15,-38 0-15,1 0 16,0 0 0,37 0 62,36-37-63,1 37-15,-38-37 16,111 37-16,-73 0 15,-1 0 1,37 0-16,-36 0 16,-1 0-16,-73 0 15,0 0-15,36 0 16,-36 0-16,0 0 15,0 0 141,37-36-140,36 36 0,0 0-16,-110 0 15,111 0-15,-74 0 0,-1 0 16,38 0-16,-74 0 15,74 0 1,-37 0-16,-37 0 16,36 0-16,38 0 15,-74 0-15,37 0 16,0 0-16,-1 0 15,-36 0-15,37 0 16,37 0-16,-74 0 16,110 0-16,-73 0 15,0 0-15,0 0 16,0 0-16,-1 0 15,1 0 32,0 0 16,37 0-63,-1 0 15,1-37-15,36 37 16,1 0-16,-1 0 15,-73 0 1,37 0-16,-38 0 16,-36 0-16,37 0 15,0 0 63,0 0-62,36 0-16,1 0 15,-74 0-15,74 0 16,-1 0-16,-36 0 16,0 0-16,0 0 15,0 0 1,-1 0 93,38 0-109,-37-37 16,73 37-16,-73 0 15,37 0-15,-1 0 16,1 0-16,-37 0 15,0 0-15,-1 0 16,-36 0-16,37 0 16,0 0-16,0 0 15,-37 0 1,37 0-16,-1 0 15,1 0-15,-37 0 16,37 0-16,0 0 16,0 0-16,-1 0 15,1 0 1,0 0-16,0 0 15,37 0-15,-74 0 16,73 0-16,-36 0 16,-37 0-16,37 0 31,0 0 0,-1 0-31,-36 0 16,74 0-16,-37 0 15,0 0-15,-1 0 16,1 0-1,-37 0 48,37 0 77,37 0-140,36 0 16,-36 0-16,73 0 15,-73 0 1,-1 0-16,1 0 16,-1 0-16,-73 0 15,37 0-15,0 0 47,-37 0 93,74 0-124,36 0-16,-73 0 16,73 0-16,-36 0 15,36 0-15,-73 0 16,37 0-16,0 0 31,-38 0-15,1 0-16,0 0 15,-37 0 1,37 0-16,0 0 15,-1 0 1,-36 0-16,74 0 16,-37 0-1,0 0-15,36 0 16,-73 0-1,74 0 1,-37 0 0,-37 0-1,73 0-15,-36 0 16,-37 0-16,74 0 15,-1 0-15,-36 0 16,37 0-16,-37 0 16,-37 0-16,36 0 15,1 0-15,0 0 31,-37 0-15,37 0-16,0 0 16,-37 0-16,37 0 15,36 0-15,-73 0 16,37 0-16,0 0 15,0 0-15,-37 0 16,73 0-16,-36 0 16,0 0-16,36 0 15,1 0-15,-37 0 16,36 0-16,-36 0 15,0 0-15,0 0 16,0 0-16,-37 0 16,37 0-1,-1 0 1,1 0-16,-37 0 15,37 0-15,0 0 16,-37 0-16,73 37 31,-36-37-31,-37 0 31,37 0-31,0 0 16,0 37-16,-1-37 16,38 0-16,73 0 15,-73 0-15,36 36 16,-36-36-16,36 0 15,-73 0-15,74 0 16,-74 0 0,-37 0-16,36 0 15,38 0 94,-74 0-93,37 0-16,36 0 16,-36 0-16,37 0 15,-1 0-15,-36 0 16,0 0-1,37 0-15,-74 0 16,37 0-16,36 0 16,-73 0-1,37 0-15,0 0 16,0 0-16,-1 0 15,38 0-15,-37 0 16,36 0-16,-36 0 16,37 0-16,-37 37 15,-1-37-15,1 0 78,37 0 0,0 0-62,73 0-16,-37 0 15,37 0-15,38 0 16,-112 0-16,1 0 16,-1 0-16,-36 0 15</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39:15.76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64 0,'36'0'63,"1"0"61,-37 0-77,37 0-31,0 0-1,0 0 1,-37 0-16,36 0 16,1 0-16,0 0 15,-37 0-15,37 0 16,0 0-1,-37 0 1,36 0 0,1 0-1,0 0 1,0-36-1,0 36-15,36 0 16,1 0-16,-37 0 16,-37 0-16,37 0 15,-1 0 141,38 0-47,36 0-93,1 0-16,36 0 16,-73 0-16,73 0 15,37 0-15,-74 0 16,1 36-16,-1-36 15,-73 0-15,0 37 16,0-37-16,0 0 250,36 0-235,1 0-15,-37 0 16,73 0-16,-36 0 15,36 0-15,-36 0 16,36 0-16,-36 0 16,-37 0-16,-1 0 15,1 0-15,0 0 16,0 0-1,0 0 1,-37 0 0,73 0-16,-36 0 15,-37 0 1,74 0-16,-1 0 15,-73 0-15,37 0 16,37 0-16,-37 0 16,-1 37-1,1-37-15,-37 0 16,74 0-16,0 0 15,-74 0 1,36 0-16,38 0 16,-74 0-16,74 0 15,-38 0-15,-36 0 16,74 0-16,-37 0 15,36 0-15,1 0 16,-37 0-16,0 0 16,36 0-16,-36 0 15,74 0-15,-75 0 16,1 0-1,0 0-15,-37 0 16,74 0-16,-38 0 16,-36 0-1,37 0 1,37 0-16,-74 0 15,37 0 1,-1 0-16,1 0 16,-37 0-16,74 0 15,-37 0-15,0 0 16,-1 0-16,1 0 15,37 0-15,-1 37 16,1-37-16,-74 0 16,37 0-16,0 0 15,-37 0 1,110 0-16,1 0 15,-75 0 1,38 0-16,-37 0 16,0 0-16,-1 0 15,1 0-15,-37 0 16,37 0-16,0 0 15,0 0 1,-37 0-16,36 0 16,1 0-16,0 0 15,0 0 1,37 0-16,-74 0 15,36 0-15,1 0 16,-37 0-16,37 0 16,0 0 30,0 0-30,-37 0-16,36 0 16,1 0-16,0 0 15,0 37-15,0-37 16,-1 0-16,-36 0 15,74 0-15,-37 36 16,-37-36-16,37 0 16,-1 0-16,1 0 15,-37 0-15,37 0 16,-37 37-16,74-37 15,-74 0 1,37 0 0,-1 0-16,-36 0 15,37 0-15,0 0 16,0 0-16,0 0 15,36 0 1,-36 0 0,-37 0-16,37 0 15,0 0-15,-1 0 16,1 0-16,0 0 15,-37 0 1,37 0 31,-37 0-32,37 0-15,0 0 16,36 0 0,-36 0-1,0 0 1,-37 0-1,37 0 63,-37-37 344</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39:19.87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2 0,'0'0'171,"0"0"-77,37 0-94,0 0 31,-37 0-31,37 0 16,-1 0-1,1 0 32,0 0-31,37 0-16,-38 0 15,38 0-15,-37 0 16,-37 0 0,0 37-16,37-37 109,0 0-109,-1 0 15,38 0-15,0 0 16,-38 0-16,1 0 16,0 0-16,0 0 15,0 0-15,-1 0 31,-36 0-15,37 0 0,0 0-16,0 37 15,0-37-15,0 0 16,-1 0-16,-36 0 15,37 0 1,0 0-16,0 0 62,0 0-62,-1 0 16,-36 0 0,74 0-16,0 0 15,-74 0 1,36 0-1,1 0-15,0 0 16,-37 0 0,74 0-1,-38 0 1,-36 0-1,74 0 1,-37 0 0,-37 0-16,37 0 15,-37 0-15,37 0 47,-1 0 125,-36 0-172,37 0 15,0 0 1,-37 0 109,37 0-110,0-37 1,-1 37-1,-36 0 17,0 0-32,37 0 62,0 0-62,0 0 16,0 0-1,-37-37 1,36 37 233,1 0-233,-37 0 0,37 0-1,0 0 1,-37 0 31,37 0-47,0 0 78,-1 0-47,-36 0-16,37 0 48,0 0-32,0 0 0,-37 0 94</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39:26.475"/>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53 0,'37'0'437,"0"0"-437,37 0 15,-1 0-15,-36 0 16,37 0-16,-1 0 16,1 37-16,-37-37 15,0 0-15,-1 0 16,-36 36-16,0-36 187,37 0-171,37 0-16,-74 0 15,37 0 1,-1 0-1,1 0 1,0 0-16,74 0 16,-75 0-16,38 0 15,0 0-15,-38 0 16,1 0-16,-37 0 62,37 0 47,-37 0-109,74 0 16,-1 0 0,-36 0-16,37 0 15,-1 0-15,-36-36 16,37 36-16,-1 0 15,-73 0-15,37 0 16,0 0-16,0 0 172,0 0-172,36 0 15,-36 0-15,0 0 16,36-37-16,-73 37 15,37 0-15,0 0 16,0 0 15,-37 0-15,37 0-16,36 0 15,-73 0-15,37 0 16,0 0 0,0 0 15,0 0-16,36-37-15,-36 37 16,-37 0-16,74 0 16,-38 0-16,-36 0 15,37 0-15,0 0 16,0 0-16,-37 0 15,37 0 1,36 0-16,-36 0 16,37 0-16,-1 0 15,-36 0-15,0 0 16,0 0-16,-37 0 15,37 0-15,-1 0 16,1 0 46,-37 0-46,74 37-16,-37-37 16,-37 0-16,37 0 15,36 0-15,-73 0 31,0 37-31,37-37 94,37 0-94,-38 0 16,38 0-16,0 0 15,-74 0-15,36 0 16,1 0-16,-37 0 15,74 0 48,-37 0-63,-37 0 15,36 0-15,1 0 16,0 0 124,-37 0-124,74 0-16,-37 0 31,-37 0 16,36 0-47,-36 0 31,37 0 16,0 0 47,-37 0-79,37 0-15,0 0 0,-37 0 31,36-37 63,1 37-94,0 0 16,-37 0-16,37 0 31,-37 0 172,37 0-188,-37-37 94,36 37-93,-36 0 0,37 0 30,0 0 251</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41:10.244"/>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30 0,'0'0'172,"37"0"-157,-37 0 1,37 0-16,0 0 16,0 0-16,0 0 15,36 0-15,-36 0 16,0 0-16,36 0 15,-36 0-15,37 0 16,-1 0-16,-73 0 16,74 0-16,0 0 15,-37 0-15,-1 0 16,38 0-16,-37 0 15,36 0 1,-36 0-16,0 0 16,0 0-16,0 0 15,36 0-15,1 0 16,-37 0-16,73 0 15,-36 0-15,-37 0 16,36 0-16,-36 0 16,0 0-16,36 0 15,-36 0 1,-37 0-16,74 0 15,-74 37-15,37-37 16,36 36-16,-36-36 16,37 0-16,-37 37 15,-1-37-15,1 0 16,0 0-1,-37 0-15,37 0 16,1 0-16,-38 0 16,36 0-16,1 0 15,0 0-15,37 0 16,-1 0-1,-73 37 1,37-37-16,37 0 16,-74 0-16,73 0 15,-36 0-15,-37 0 16,37 0-16,0 0 15,0 0 1,-37 0-16,36 0 16,38 0-16,-74 0 15,74 0-15,-1 0 16,-36 37-16,0-37 15,0 0-15,-37 0 16,37 0-16,-1 0 16,1 0-16,0 0 15,0 0 1,0 0-16,-37 0 15,36 0-15,1 0 16,0 0-16,-37 0 16,74 0-16,-1 0 15,-36 0-15,0 0 16,0 0-1,-1 0-15,38 0 16,-74 0-16,74 0 16,-1 0-16,-73 0 15,74 0-15,0 0 16,-38 0-16,38 0 15,-37 37-15,0-37 16,36 0-16,-73 0 16,74 0-16,-37 0 15,-37 0-15,73 0 16,-36 0-16,-37 0 15,74 0-15,-37 0 16,-1 0-16,38 0 16,0 0-16,-38 0 15,75 0-15,-37 0 16,-38 0-16,38 0 15,-37 0-15,73 0 16,-36 0-16,-37 0 16,36 0-16,-36 0 15,0 0-15,0 0 16,0 0-1,-1 0 1,1 0 0,0 0-16,0 0 15,0 0-15,-1 0 16,1 0-16,37 0 15,-37 0-15,-1 0 16,38 0-16,-37 0 16,0 0-16,73 0 15,-36 0-15,-74 0 16,37 0-16,-1 0 15,1 0-15,-37 0 16,37 0 0,0 0-16,0 0 15,-37 0-15,74 0 16,-37 0-16,37 0 15,-1 0-15,-73 0 16,74-37-16,-37 37 16,0 0-16,-1 0 31,1 0-16,-37 0-15,74 0 16,-37-37-16,-1 37 16,38 0-1,0 0-15,-38 0 16,38 0-16,-37 0 15,0 0-15,0 0 16,-1 0 78,1 0-79,37 0-15,-37 0 16,110 0-16,-37 0 15,-36 0-15,0 0 16,36 0-16,-73 0 16,0 0-16,-1 0 15,38 0 250,-37 0-265,0 0 16,-1 0-16,1 0 16,-37 0-16,37 0 93,-37 0-77,74 0-16,-74 0 15,36 0-15,1 0 16,0 0 312,-37 0-313,37-37 79,37 0-79,-74 37-15,0-36 328</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41:13.17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0,'36'0'125,"38"0"-110,36 37 1,38-37-16,-1 0 15,-37 0-15,1 0 16,-1 0-16,1 0 16,36 0-16,-73 0 15,36 0-15,-73 0 16,36 0-1,-36 0 1,37 0 140,-1 0-156,1 0 16,73 0-16,-36 0 15,73 0-15,-37 0 16,-37 0-16,1 0 15,-37 0-15,-38 0 16,38 0-16,-37 0 16,0 0 108,36 0-108,-36 0-16,0 0 16,0 0-16,-1 0 15,-36 36 1,111-36 109,-74 0-110,0 0-15,-1 0 16,1 0-1,0 0 1,0 0 31,0 0-32,-37 0-15,36 0 16,1 0 0,-37 0-1,37 0-15</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7:47.77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5 0,'0'0'234,"0"0"-234,37 0 16,0 0-1,-37 0 1,37 0-16,0 0 16,0 0-16,36 0 15,1 0-15,-1 0 16,38 0-16,-1 0 15,1 0-15,-38 0 16,1 0-16,0 0 16,-38 0-16,1 0 15,37 0-15,-74 0 16,37 0-16,-1 0 15,1 0 1,-37 0 15,37 0 94,0 0-109,73 0-16,1 0 15,-1 0-15,-36 0 16,36 0-16,1 0 15,36 0-15,-73 0 16,-1 0-16,1 0 16,36 37-16,-73-37 15,0 0-15,0 0 16,-1 0-16,1 0 15,0 0 1,-37 0 0,37 0 15,0 0 0,0 0-15,36 0-16,38 0 15,-75 0-15,75 0 16,-1 0-16,-36 0 15,-37 0-15,36 0 16,-36 0-16,0 0 16,0 0-16,0 0 46,-37 0-30,73 0 0,1 0-16,-37 0 15,36 0-15,-36 0 16,73 0-1,-36 0-15,-37 0 16,0 0-16,0 0 16,-1 0-16,-36 0 15,74 0-15,-37 0 16,-37 0-16,37 37 15,36-37-15,-36 0 16,37 0-16,-38 0 16,1 0-16,0 0 15,0 0-15,0 0 16,36 0-1,-36 0 1,37 0-16,-1 0 16,-36 0-16,37 0 15,36 0-15,-36 0 16,0 0-16,-1 0 15,-36 0-15,0-37 16,0 37-16,-1 0 16,-36 0 30,74 0-30,-37 0-16,36 0 16,1 0-16,-37 0 15,73 0-15,-36 0 16,-74 0-16,74 0 15,-1 0-15,-73 0 16,37 0-16,0 0 16,0 0-16,36 0 15,1 0-15,-37 0 16,73 0-16,-36 0 15,36 37-15,-73-37 16,0 0-16,36 0 16,-73 0-16,37 0 15,0 37-15,-37-37 16,37 0-1,36 0 1,-73 0 0,37 0-16,37 0 15,-37 0-15,36 0 16,-36 36-16,0-36 15,0 0 1,0 0-16,-37 0 16,36 0-1,-36 0-15,37 0 94,0 0-79,-37 0-15,74 0 16,-38 0-16,-36 0 16,74 0 62,0 0-63,-74 0-15,37 0 16,-1 0-1,1 0-15,-37 0 16,0 0 0,37 0 202,0 0-202</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7:52.31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0 123 0,'0'0'141,"37"0"-126,-37 0-15,74 0 16,0-37-16,-74 37 16,73-37-16,1 37 15,-1 0-15,1-37 16,73 37-16,-36 0 15,-38 0-15,38 0 16,-1 0 0,1 0-16,-38 0 15,38 0-15,-1 0 16,-36 0-16,-1 0 15,38 0-15,-74 0 16,73 0-16,1 0 16,-38 0-16,1 0 15,-1 0-15,38 0 16,-38 0-16,1 0 15,36 0-15,-36 0 16,-37 0-16,37 37 16,36-37-16,-73 0 15,73 0-15,1 37 16,-38 0-16,1-37 15,0 0-15,36 0 16,-73 0-16,36 0 16,38 0-16,-74 0 15,36 0-15,38 0 16,-74 0-16,-1 0 15,38 0-15,-74 0 16,74 0 0,-1 0-16,-73 0 15,74 0-15,-37 0 16,-1 0-16,38 0 15,-37 0-15,37 0 16,-38 0-16,1 0 16,37 36-16,-1-36 15,-73 0-15,74 0 16,-37 0-16,-37 0 15,37 0 1,36 0-16,-73 0 16,74 0-16,-1 37 15,-36-37-15,37 0 16,-37 0-16,36 0 15,-36 0-15,0 0 16,37 0-16,-1 0 16,-36 0-16,73 0 15,-36 0-15,-37 0 16,37 0-16,-38 0 15,-36 0-15,37 0 16,0 0 124,0 0-108,73 0-32,-36 37 15,-1-37-15,1 37 16,0-37-16,-1 0 15,-73 0-15,37 0 16,0 0-16,0 0 16,-37 0 46,73 0 47,-36 0-93,37 0-16,-1 0 15,-36 0-15,74 0 16,-74 0-16,-1 0 16,-36 0 124,37 0-124,0 0-16,-37 0 15,37 0-15,36 0 16,-73 0-16,37 0 15,0-37 188,0 37-187,0 0-16,-37-37 15,36 37 17</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17-07-19T10:57:57.60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0,'0'0'187,"0"0"-171,74 0-1,-37 0-15,0 37 16,73-37-16,-36 0 15,-1 0-15,1 0 16,0 0 0,-74 0-1,36 0-15,1 0 16,-37 0-16,37 0 15,37 0-15,-74 0 16,110 0-16,-73 0 16,-37 0-16,37 0 15,0 0 1,-37 0-16,36 0 15,-36 0 1,37 0-16,37 0 16,-37 0-16,36 0 15,1 0-15,-37 0 16,-1 0-16,38 0 15,-37 0-15,37 0 16,-38 0-16,1 0 16,0 0-1,0 0-15,0 0 16,-1 0-16,1 0 15,37 0-15,-37 0 16,-37 0-16,73 0 16,1 0-1,-37 0 1,36 0-1,1 0-15,-74 0 16,110 0-16,-73 0 16,37 0-16,-1 0 15,-36 0 1,37 0-16,-37 0 15,0 0-15,36 0 16,-36 0 0,-37 0-1,37 0 1,0 0-1,-1 0-15,-36 0 16,37 0-16,37 0 16,-74 0-16,73 0 15,1 0-15,-37 0 16,37 0-16,-38 0 15,1 0-15,0 0 16,0 0-16,-37 0 16,37 37-16,-1-37 15,-36 0 1,37 0-16,0 0 15,0 0-15,0 0 16,36 0-16,-36 0 16,-37 37-16,110-37 15,-36 0 1,-37 0-16,37 0 15,-38 0-15,38 0 16,0 0-16,-38 0 16,1 0-16,37 0 15,-74 0 1,37 0-1,-1 0 95,1 0-110,37 0 15,36 0-15,-73 0 16,37 0-16,-1 0 15,-36 0 1,37 37-16,-37-37 0,-1 0 16,-36 0-16,37 0 15,0 0 1,-37 0-1,37 0 1,0 0 0,0 0-16,-37 0 15,73 0-15,1 0 16,-37 0-16,-1 0 15,1 0-15,0 0 16,0 0-16,0 36 16,-37-36 15,36 0 0,38 0-15,-37 0-16,110 0 15,-73 0-15,73 37 16,-73-37-16,73 0 15,-37 0-15,-36 0 16,-37 0-16,36 0 16,-36 0-1,0 0-15,0 0 16,0 0-16,-37 0 15,36 0-15,38 0 16,-74 0-16,37 0 16,0 0-16,-1 0 15,-36 0 1,37 0-16,-37 37 15,74-37-15,-74 0 16,74 0-16,-38 0 16,1 0-16,0 0 15,0 0-15,0 0 16,36 0-16,-36 0 15,37 0-15,36 0 16,-73 0-16,37 0 16,-1 0-1,-36 0-15,37 0 0,-38 0 16,-36 0-16,37 0 15,0 0-15,0 0 172,0 0-156,36 0-16,-36 0 15,37 0-15,-37 0 16,-1 0-16,1 0 15,0 0-15,0 0 78,-37 0-78,37 0 16,36 0 0,-73 0-16,37 0 0,0 0 15,0 0 1,-37 0-16,73 0 15,-36 0-15,-37 0 16,37 0-16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96DFF08F-DC6B-4601-B491-B0F83F6DD2DA}" type="datetimeFigureOut">
              <a:rPr lang="en-US" dirty="0"/>
              <a:pPr/>
              <a:t>7/20/2017</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FAB73BC-B049-4115-A692-8D63A059BFB8}" type="slidenum">
              <a:rPr lang="en-US" dirty="0"/>
              <a:pPr/>
              <a:t>‹Nº›</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6DFF08F-DC6B-4601-B491-B0F83F6DD2DA}" type="datetimeFigureOut">
              <a:rPr lang="en-US" dirty="0"/>
              <a:t>7/20/2017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7/20/2017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7/20/2017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7/20/2017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96DFF08F-DC6B-4601-B491-B0F83F6DD2DA}" type="datetimeFigureOut">
              <a:rPr lang="en-US" dirty="0"/>
              <a:t>7/20/2017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96DFF08F-DC6B-4601-B491-B0F83F6DD2DA}" type="datetimeFigureOut">
              <a:rPr lang="en-US" dirty="0"/>
              <a:t>7/20/2017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7/20/2017</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hdphoto" Target="../media/hdphoto1.wdp"/><Relationship Id="rId7" Type="http://schemas.openxmlformats.org/officeDocument/2006/relationships/customXml" Target="../ink/ink2.xml"/><Relationship Id="rId12" Type="http://schemas.openxmlformats.org/officeDocument/2006/relationships/image" Target="../media/image27.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26.emf"/><Relationship Id="rId4" Type="http://schemas.openxmlformats.org/officeDocument/2006/relationships/image" Target="../media/image23.png"/><Relationship Id="rId9" Type="http://schemas.openxmlformats.org/officeDocument/2006/relationships/customXml" Target="../ink/ink3.xml"/></Relationships>
</file>

<file path=ppt/slides/_rels/slide22.xml.rels><?xml version="1.0" encoding="UTF-8" standalone="yes"?>
<Relationships xmlns="http://schemas.openxmlformats.org/package/2006/relationships"><Relationship Id="rId8" Type="http://schemas.openxmlformats.org/officeDocument/2006/relationships/image" Target="../media/image29.emf"/><Relationship Id="rId3" Type="http://schemas.microsoft.com/office/2007/relationships/hdphoto" Target="../media/hdphoto1.wdp"/><Relationship Id="rId7" Type="http://schemas.openxmlformats.org/officeDocument/2006/relationships/customXml" Target="../ink/ink6.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customXml" Target="../ink/ink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customXml" Target="../ink/ink11.xml"/><Relationship Id="rId18" Type="http://schemas.openxmlformats.org/officeDocument/2006/relationships/image" Target="../media/image36.emf"/><Relationship Id="rId3" Type="http://schemas.microsoft.com/office/2007/relationships/hdphoto" Target="../media/hdphoto1.wdp"/><Relationship Id="rId7" Type="http://schemas.openxmlformats.org/officeDocument/2006/relationships/customXml" Target="../ink/ink8.xml"/><Relationship Id="rId12" Type="http://schemas.openxmlformats.org/officeDocument/2006/relationships/image" Target="../media/image33.emf"/><Relationship Id="rId17" Type="http://schemas.openxmlformats.org/officeDocument/2006/relationships/customXml" Target="../ink/ink13.xml"/><Relationship Id="rId2" Type="http://schemas.openxmlformats.org/officeDocument/2006/relationships/image" Target="../media/image5.png"/><Relationship Id="rId16" Type="http://schemas.openxmlformats.org/officeDocument/2006/relationships/image" Target="../media/image35.emf"/><Relationship Id="rId20"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customXml" Target="../ink/ink10.xml"/><Relationship Id="rId5" Type="http://schemas.openxmlformats.org/officeDocument/2006/relationships/customXml" Target="../ink/ink7.xml"/><Relationship Id="rId15" Type="http://schemas.openxmlformats.org/officeDocument/2006/relationships/customXml" Target="../ink/ink12.xml"/><Relationship Id="rId10" Type="http://schemas.openxmlformats.org/officeDocument/2006/relationships/image" Target="../media/image32.emf"/><Relationship Id="rId19" Type="http://schemas.openxmlformats.org/officeDocument/2006/relationships/customXml" Target="../ink/ink14.xml"/><Relationship Id="rId4" Type="http://schemas.openxmlformats.org/officeDocument/2006/relationships/image" Target="../media/image23.png"/><Relationship Id="rId9" Type="http://schemas.openxmlformats.org/officeDocument/2006/relationships/customXml" Target="../ink/ink9.xml"/><Relationship Id="rId1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customXml" Target="../ink/ink15.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40.emf"/><Relationship Id="rId3" Type="http://schemas.microsoft.com/office/2007/relationships/hdphoto" Target="../media/hdphoto1.wdp"/><Relationship Id="rId7" Type="http://schemas.openxmlformats.org/officeDocument/2006/relationships/customXml" Target="../ink/ink17.xml"/><Relationship Id="rId12" Type="http://schemas.openxmlformats.org/officeDocument/2006/relationships/image" Target="../media/image42.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customXml" Target="../ink/ink19.xml"/><Relationship Id="rId5" Type="http://schemas.openxmlformats.org/officeDocument/2006/relationships/customXml" Target="../ink/ink16.xml"/><Relationship Id="rId10" Type="http://schemas.openxmlformats.org/officeDocument/2006/relationships/image" Target="../media/image41.emf"/><Relationship Id="rId4" Type="http://schemas.openxmlformats.org/officeDocument/2006/relationships/image" Target="../media/image23.png"/><Relationship Id="rId9" Type="http://schemas.openxmlformats.org/officeDocument/2006/relationships/customXml" Target="../ink/ink18.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E40407A1-42F0-481C-86B8-12A06DF35892}"/>
              </a:ext>
            </a:extLst>
          </p:cNvPr>
          <p:cNvPicPr>
            <a:picLocks noChangeAspect="1"/>
          </p:cNvPicPr>
          <p:nvPr/>
        </p:nvPicPr>
        <p:blipFill>
          <a:blip r:embed="rId2"/>
          <a:stretch>
            <a:fillRect/>
          </a:stretch>
        </p:blipFill>
        <p:spPr>
          <a:xfrm>
            <a:off x="610667" y="547680"/>
            <a:ext cx="4322439" cy="559051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ítulo 1">
            <a:extLst>
              <a:ext uri="{FF2B5EF4-FFF2-40B4-BE49-F238E27FC236}">
                <a16:creationId xmlns:a16="http://schemas.microsoft.com/office/drawing/2014/main" xmlns="" id="{60D898EF-ACF4-4ADD-BCAD-E5606C39E224}"/>
              </a:ext>
            </a:extLst>
          </p:cNvPr>
          <p:cNvSpPr txBox="1">
            <a:spLocks/>
          </p:cNvSpPr>
          <p:nvPr/>
        </p:nvSpPr>
        <p:spPr>
          <a:xfrm>
            <a:off x="5423794" y="547680"/>
            <a:ext cx="6145906" cy="144104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s-ES" sz="9600" b="1" dirty="0">
                <a:ln w="12700">
                  <a:solidFill>
                    <a:schemeClr val="accent1"/>
                  </a:solidFill>
                  <a:prstDash val="solid"/>
                </a:ln>
                <a:solidFill>
                  <a:srgbClr val="00B050"/>
                </a:solidFill>
                <a:effectLst>
                  <a:outerShdw dist="38100" dir="2640000" algn="bl" rotWithShape="0">
                    <a:schemeClr val="accent1"/>
                  </a:outerShdw>
                </a:effectLst>
                <a:latin typeface="Narkisim" panose="020E0502050101010101" pitchFamily="34" charset="-79"/>
                <a:cs typeface="Narkisim" panose="020E0502050101010101" pitchFamily="34" charset="-79"/>
              </a:rPr>
              <a:t>AD GENTES</a:t>
            </a:r>
          </a:p>
        </p:txBody>
      </p:sp>
      <p:sp>
        <p:nvSpPr>
          <p:cNvPr id="8" name="CuadroTexto 7">
            <a:extLst>
              <a:ext uri="{FF2B5EF4-FFF2-40B4-BE49-F238E27FC236}">
                <a16:creationId xmlns:a16="http://schemas.microsoft.com/office/drawing/2014/main" xmlns="" id="{A6116D66-E31A-4456-8658-3E9496A75DD5}"/>
              </a:ext>
            </a:extLst>
          </p:cNvPr>
          <p:cNvSpPr txBox="1"/>
          <p:nvPr/>
        </p:nvSpPr>
        <p:spPr>
          <a:xfrm>
            <a:off x="5762359" y="2961094"/>
            <a:ext cx="5896241" cy="1754326"/>
          </a:xfrm>
          <a:prstGeom prst="rect">
            <a:avLst/>
          </a:prstGeom>
          <a:noFill/>
        </p:spPr>
        <p:txBody>
          <a:bodyPr wrap="square" rtlCol="0">
            <a:spAutoFit/>
          </a:bodyPr>
          <a:lstStyle/>
          <a:p>
            <a:pPr algn="ctr"/>
            <a:r>
              <a:rPr lang="es-ES_tradnl" sz="3600" b="1" dirty="0">
                <a:solidFill>
                  <a:schemeClr val="accent2">
                    <a:lumMod val="50000"/>
                  </a:schemeClr>
                </a:solidFill>
                <a:latin typeface="Iskoola Pota" panose="020B0502040204020203" pitchFamily="34" charset="0"/>
                <a:cs typeface="Iskoola Pota" panose="020B0502040204020203" pitchFamily="34" charset="0"/>
              </a:rPr>
              <a:t>DANS LE DOCUMENT DE SPIRITUALITE DE LA COMPAGNIE MISSIONNAIRE</a:t>
            </a:r>
            <a:endParaRPr lang="es-ES" sz="3600" b="1" dirty="0">
              <a:solidFill>
                <a:schemeClr val="accent2">
                  <a:lumMod val="50000"/>
                </a:schemeClr>
              </a:solidFill>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4028212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E40407A1-42F0-481C-86B8-12A06DF35892}"/>
              </a:ext>
            </a:extLst>
          </p:cNvPr>
          <p:cNvPicPr>
            <a:picLocks noChangeAspect="1"/>
          </p:cNvPicPr>
          <p:nvPr/>
        </p:nvPicPr>
        <p:blipFill>
          <a:blip r:embed="rId2"/>
          <a:stretch>
            <a:fillRect/>
          </a:stretch>
        </p:blipFill>
        <p:spPr>
          <a:xfrm>
            <a:off x="610667" y="547680"/>
            <a:ext cx="4322439" cy="559051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ítulo 1">
            <a:extLst>
              <a:ext uri="{FF2B5EF4-FFF2-40B4-BE49-F238E27FC236}">
                <a16:creationId xmlns:a16="http://schemas.microsoft.com/office/drawing/2014/main" xmlns="" id="{60D898EF-ACF4-4ADD-BCAD-E5606C39E224}"/>
              </a:ext>
            </a:extLst>
          </p:cNvPr>
          <p:cNvSpPr txBox="1">
            <a:spLocks/>
          </p:cNvSpPr>
          <p:nvPr/>
        </p:nvSpPr>
        <p:spPr>
          <a:xfrm>
            <a:off x="5423794" y="547680"/>
            <a:ext cx="6145906" cy="144104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s-ES" sz="9600" b="1" dirty="0">
                <a:ln w="12700">
                  <a:solidFill>
                    <a:schemeClr val="accent1"/>
                  </a:solidFill>
                  <a:prstDash val="solid"/>
                </a:ln>
                <a:solidFill>
                  <a:srgbClr val="00B050"/>
                </a:solidFill>
                <a:effectLst>
                  <a:outerShdw dist="38100" dir="2640000" algn="bl" rotWithShape="0">
                    <a:schemeClr val="accent1"/>
                  </a:outerShdw>
                </a:effectLst>
                <a:latin typeface="Narkisim" panose="020E0502050101010101" pitchFamily="34" charset="-79"/>
                <a:cs typeface="Narkisim" panose="020E0502050101010101" pitchFamily="34" charset="-79"/>
              </a:rPr>
              <a:t>AD GENTES</a:t>
            </a:r>
          </a:p>
        </p:txBody>
      </p:sp>
      <p:sp>
        <p:nvSpPr>
          <p:cNvPr id="8" name="CuadroTexto 7">
            <a:extLst>
              <a:ext uri="{FF2B5EF4-FFF2-40B4-BE49-F238E27FC236}">
                <a16:creationId xmlns:a16="http://schemas.microsoft.com/office/drawing/2014/main" xmlns="" id="{A6116D66-E31A-4456-8658-3E9496A75DD5}"/>
              </a:ext>
            </a:extLst>
          </p:cNvPr>
          <p:cNvSpPr txBox="1"/>
          <p:nvPr/>
        </p:nvSpPr>
        <p:spPr>
          <a:xfrm>
            <a:off x="5423795" y="2961094"/>
            <a:ext cx="6234806" cy="1754326"/>
          </a:xfrm>
          <a:prstGeom prst="rect">
            <a:avLst/>
          </a:prstGeom>
          <a:noFill/>
        </p:spPr>
        <p:txBody>
          <a:bodyPr wrap="square" rtlCol="0">
            <a:spAutoFit/>
          </a:bodyPr>
          <a:lstStyle/>
          <a:p>
            <a:pPr algn="ctr"/>
            <a:r>
              <a:rPr lang="es-ES_tradnl" sz="3600" b="1" dirty="0">
                <a:solidFill>
                  <a:schemeClr val="accent2">
                    <a:lumMod val="50000"/>
                  </a:schemeClr>
                </a:solidFill>
                <a:latin typeface="Iskoola Pota" panose="020B0502040204020203" pitchFamily="34" charset="0"/>
                <a:cs typeface="Iskoola Pota" panose="020B0502040204020203" pitchFamily="34" charset="0"/>
              </a:rPr>
              <a:t>DANS L ‘ARTICLE</a:t>
            </a:r>
            <a:r>
              <a:rPr lang="es-ES_tradnl" sz="3600" b="1" i="1" dirty="0">
                <a:solidFill>
                  <a:schemeClr val="accent2">
                    <a:lumMod val="50000"/>
                  </a:schemeClr>
                </a:solidFill>
                <a:latin typeface="Iskoola Pota" panose="020B0502040204020203" pitchFamily="34" charset="0"/>
                <a:cs typeface="Iskoola Pota" panose="020B0502040204020203" pitchFamily="34" charset="0"/>
              </a:rPr>
              <a:t>“UNE SPIRITUALITE MISSIONNAIRE AD GENTES”</a:t>
            </a:r>
            <a:endParaRPr lang="es-ES" sz="3600" b="1" i="1" dirty="0">
              <a:solidFill>
                <a:schemeClr val="accent2">
                  <a:lumMod val="50000"/>
                </a:schemeClr>
              </a:solidFill>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3157233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objeto, cosa&#10;&#10;Descripción generada con confianza muy alta">
            <a:extLst>
              <a:ext uri="{FF2B5EF4-FFF2-40B4-BE49-F238E27FC236}">
                <a16:creationId xmlns:a16="http://schemas.microsoft.com/office/drawing/2014/main" xmlns="" id="{0D75D3EB-EC90-4FCE-85EC-C3F20AD3D7A9}"/>
              </a:ext>
            </a:extLst>
          </p:cNvPr>
          <p:cNvPicPr>
            <a:picLocks noChangeAspect="1"/>
          </p:cNvPicPr>
          <p:nvPr/>
        </p:nvPicPr>
        <p:blipFill>
          <a:blip r:embed="rId2"/>
          <a:stretch>
            <a:fillRect/>
          </a:stretch>
        </p:blipFill>
        <p:spPr>
          <a:xfrm>
            <a:off x="3735426" y="319913"/>
            <a:ext cx="5382939" cy="6130036"/>
          </a:xfrm>
          <a:prstGeom prst="rect">
            <a:avLst/>
          </a:prstGeom>
        </p:spPr>
      </p:pic>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667178" y="319913"/>
            <a:ext cx="1233561" cy="1667913"/>
          </a:xfrm>
          <a:prstGeom prst="flowChartDocument">
            <a:avLst/>
          </a:prstGeom>
        </p:spPr>
      </p:pic>
      <p:sp>
        <p:nvSpPr>
          <p:cNvPr id="2" name="Rectángulo 1">
            <a:extLst>
              <a:ext uri="{FF2B5EF4-FFF2-40B4-BE49-F238E27FC236}">
                <a16:creationId xmlns:a16="http://schemas.microsoft.com/office/drawing/2014/main" xmlns="" id="{730E3305-4D04-4E3A-B2A9-246AB1E7B869}"/>
              </a:ext>
            </a:extLst>
          </p:cNvPr>
          <p:cNvSpPr/>
          <p:nvPr/>
        </p:nvSpPr>
        <p:spPr>
          <a:xfrm>
            <a:off x="609600" y="848568"/>
            <a:ext cx="2844800" cy="4702826"/>
          </a:xfrm>
          <a:prstGeom prst="rect">
            <a:avLst/>
          </a:prstGeom>
          <a:solidFill>
            <a:srgbClr val="FFFF00"/>
          </a:solidFill>
          <a:ln>
            <a:solidFill>
              <a:srgbClr val="FFFF00"/>
            </a:solidFill>
          </a:ln>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fr-FR" sz="4000" b="1" dirty="0">
                <a:solidFill>
                  <a:srgbClr val="7030A0"/>
                </a:solidFill>
                <a:latin typeface="Black Rose" panose="00000400000000000000" pitchFamily="2" charset="0"/>
                <a:ea typeface="Calibri" panose="020F0502020204030204" pitchFamily="34" charset="0"/>
                <a:cs typeface="Calibri" panose="020F0502020204030204" pitchFamily="34" charset="0"/>
              </a:rPr>
              <a:t>Nouvelles coordonnées, axes prépondérant de la spiritualité missionnaire</a:t>
            </a:r>
            <a:r>
              <a:rPr lang="es-ES" sz="4000" dirty="0">
                <a:solidFill>
                  <a:srgbClr val="7030A0"/>
                </a:solidFill>
                <a:latin typeface="Black Rose" panose="00000400000000000000" pitchFamily="2" charset="0"/>
                <a:ea typeface="Calibri" panose="020F0502020204030204" pitchFamily="34" charset="0"/>
                <a:cs typeface="Calibri" panose="020F0502020204030204" pitchFamily="34" charset="0"/>
              </a:rPr>
              <a:t> </a:t>
            </a:r>
            <a:endParaRPr lang="es-ES" sz="4000" dirty="0">
              <a:solidFill>
                <a:srgbClr val="7030A0"/>
              </a:solidFill>
              <a:effectLst/>
              <a:latin typeface="Black Rose" panose="00000400000000000000" pitchFamily="2"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xmlns="" id="{9A434883-643B-4796-87E5-092118732F2B}"/>
              </a:ext>
            </a:extLst>
          </p:cNvPr>
          <p:cNvSpPr/>
          <p:nvPr/>
        </p:nvSpPr>
        <p:spPr>
          <a:xfrm>
            <a:off x="3735426" y="522685"/>
            <a:ext cx="6565666" cy="5478423"/>
          </a:xfrm>
          <a:prstGeom prst="rect">
            <a:avLst/>
          </a:prstGeom>
        </p:spPr>
        <p:txBody>
          <a:bodyPr wrap="square">
            <a:spAutoFit/>
          </a:bodyPr>
          <a:lstStyle/>
          <a:p>
            <a:pPr algn="just">
              <a:lnSpc>
                <a:spcPts val="3500"/>
              </a:lnSpc>
              <a:spcAft>
                <a:spcPts val="800"/>
              </a:spcAft>
            </a:pPr>
            <a:r>
              <a:rPr lang="fr-FR" sz="3200" b="1" dirty="0">
                <a:ea typeface="Calibri" panose="020F0502020204030204" pitchFamily="34" charset="0"/>
                <a:cs typeface="Calibri" panose="020F0502020204030204" pitchFamily="34" charset="0"/>
              </a:rPr>
              <a:t>C’est une spiritualité qui est davantage axée sur les aspects plus humains de la vie : l’importance de l’accueil, des relations humaines, la sensibilité envers les faibles. La découverte d’un Dieu avec une connotation humaine. Si il avait  un mot clé qui pourrait exprimer la nouvelle perception serait la le mot </a:t>
            </a:r>
            <a:r>
              <a:rPr lang="fr-FR" sz="3200" b="1" cap="all" dirty="0">
                <a:ea typeface="Calibri" panose="020F0502020204030204" pitchFamily="34" charset="0"/>
                <a:cs typeface="Calibri" panose="020F0502020204030204" pitchFamily="34" charset="0"/>
              </a:rPr>
              <a:t>rencontre</a:t>
            </a:r>
            <a:r>
              <a:rPr lang="fr-FR" sz="3200" b="1" dirty="0">
                <a:ea typeface="Calibri" panose="020F0502020204030204" pitchFamily="34" charset="0"/>
                <a:cs typeface="Calibri" panose="020F0502020204030204" pitchFamily="34" charset="0"/>
              </a:rPr>
              <a:t>. Rencontre avec l’autre, avec le frère, avec les autres, avec les gens, avec l’autre...</a:t>
            </a:r>
            <a:endParaRPr lang="es-ES" sz="28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49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539764" y="319913"/>
            <a:ext cx="1360975" cy="1840191"/>
          </a:xfrm>
          <a:prstGeom prst="flowChartDocument">
            <a:avLst/>
          </a:prstGeom>
        </p:spPr>
      </p:pic>
      <p:sp>
        <p:nvSpPr>
          <p:cNvPr id="2" name="Rectángulo 1">
            <a:extLst>
              <a:ext uri="{FF2B5EF4-FFF2-40B4-BE49-F238E27FC236}">
                <a16:creationId xmlns:a16="http://schemas.microsoft.com/office/drawing/2014/main" xmlns="" id="{C2EA2D66-EC74-41AF-8502-9153502A060D}"/>
              </a:ext>
            </a:extLst>
          </p:cNvPr>
          <p:cNvSpPr/>
          <p:nvPr/>
        </p:nvSpPr>
        <p:spPr>
          <a:xfrm>
            <a:off x="2449286" y="590444"/>
            <a:ext cx="7772400" cy="1569660"/>
          </a:xfrm>
          <a:prstGeom prst="rect">
            <a:avLst/>
          </a:prstGeom>
        </p:spPr>
        <p:txBody>
          <a:bodyPr wrap="square">
            <a:spAutoFit/>
          </a:bodyPr>
          <a:lstStyle/>
          <a:p>
            <a:r>
              <a:rPr lang="es-ES" sz="9600" dirty="0" err="1">
                <a:solidFill>
                  <a:srgbClr val="002060"/>
                </a:solidFill>
                <a:latin typeface="Blanche de la Fontaine" pitchFamily="2" charset="0"/>
                <a:ea typeface="Calibri" panose="020F0502020204030204" pitchFamily="34" charset="0"/>
              </a:rPr>
              <a:t>Marcher</a:t>
            </a:r>
            <a:r>
              <a:rPr lang="es-ES" sz="9600" dirty="0">
                <a:solidFill>
                  <a:srgbClr val="002060"/>
                </a:solidFill>
                <a:latin typeface="Blanche de la Fontaine" pitchFamily="2" charset="0"/>
                <a:ea typeface="Calibri" panose="020F0502020204030204" pitchFamily="34" charset="0"/>
              </a:rPr>
              <a:t> </a:t>
            </a:r>
            <a:r>
              <a:rPr lang="es-ES" sz="9600" dirty="0" err="1">
                <a:solidFill>
                  <a:srgbClr val="002060"/>
                </a:solidFill>
                <a:latin typeface="Blanche de la Fontaine" pitchFamily="2" charset="0"/>
                <a:ea typeface="Calibri" panose="020F0502020204030204" pitchFamily="34" charset="0"/>
              </a:rPr>
              <a:t>avec</a:t>
            </a:r>
            <a:r>
              <a:rPr lang="es-ES" sz="9600" dirty="0">
                <a:solidFill>
                  <a:srgbClr val="002060"/>
                </a:solidFill>
                <a:latin typeface="Blanche de la Fontaine" pitchFamily="2" charset="0"/>
                <a:ea typeface="Calibri" panose="020F0502020204030204" pitchFamily="34" charset="0"/>
              </a:rPr>
              <a:t> </a:t>
            </a:r>
            <a:r>
              <a:rPr lang="es-ES" sz="9600" dirty="0" err="1">
                <a:solidFill>
                  <a:srgbClr val="002060"/>
                </a:solidFill>
                <a:latin typeface="Blanche de la Fontaine" pitchFamily="2" charset="0"/>
                <a:ea typeface="Calibri" panose="020F0502020204030204" pitchFamily="34" charset="0"/>
              </a:rPr>
              <a:t>l’humanité</a:t>
            </a:r>
            <a:endParaRPr lang="es-ES" sz="9600" dirty="0">
              <a:solidFill>
                <a:srgbClr val="002060"/>
              </a:solidFill>
              <a:latin typeface="Blanche de la Fontaine" pitchFamily="2" charset="0"/>
            </a:endParaRPr>
          </a:p>
        </p:txBody>
      </p:sp>
      <p:pic>
        <p:nvPicPr>
          <p:cNvPr id="3" name="Imagen 2">
            <a:extLst>
              <a:ext uri="{FF2B5EF4-FFF2-40B4-BE49-F238E27FC236}">
                <a16:creationId xmlns:a16="http://schemas.microsoft.com/office/drawing/2014/main" xmlns=""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xmlns="" id="{6736DE20-3705-47E3-9A87-AEF03F027B57}"/>
              </a:ext>
            </a:extLst>
          </p:cNvPr>
          <p:cNvSpPr txBox="1"/>
          <p:nvPr/>
        </p:nvSpPr>
        <p:spPr>
          <a:xfrm>
            <a:off x="1783155" y="639843"/>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1</a:t>
            </a:r>
          </a:p>
        </p:txBody>
      </p:sp>
      <p:sp>
        <p:nvSpPr>
          <p:cNvPr id="6" name="Rectángulo 5">
            <a:extLst>
              <a:ext uri="{FF2B5EF4-FFF2-40B4-BE49-F238E27FC236}">
                <a16:creationId xmlns:a16="http://schemas.microsoft.com/office/drawing/2014/main" xmlns="" id="{AF14E165-9B08-4796-95B2-80CCDAC2E7CA}"/>
              </a:ext>
            </a:extLst>
          </p:cNvPr>
          <p:cNvSpPr/>
          <p:nvPr/>
        </p:nvSpPr>
        <p:spPr>
          <a:xfrm>
            <a:off x="1783155" y="2670484"/>
            <a:ext cx="8971006" cy="2726900"/>
          </a:xfrm>
          <a:prstGeom prst="rect">
            <a:avLst/>
          </a:prstGeom>
          <a:ln w="38100">
            <a:solidFill>
              <a:srgbClr val="0070C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07000"/>
              </a:lnSpc>
              <a:spcAft>
                <a:spcPts val="800"/>
              </a:spcAft>
            </a:pPr>
            <a:r>
              <a:rPr lang="fr-FR" sz="4000" dirty="0">
                <a:solidFill>
                  <a:srgbClr val="FF0000"/>
                </a:solidFill>
                <a:latin typeface="Estrangelo Edessa" panose="03080600000000000000" pitchFamily="66" charset="0"/>
                <a:ea typeface="Calibri" panose="020F0502020204030204" pitchFamily="34" charset="0"/>
                <a:cs typeface="Estrangelo Edessa" panose="03080600000000000000" pitchFamily="66" charset="0"/>
              </a:rPr>
              <a:t>Être qu'un missionnaire est, avant tout, être Evangéliser et participer à l’expérience que le peuple, à qui nous avons été envoyés, a de Dieu. Le missionnaire fait compagnon de  voie de ce peuple.</a:t>
            </a:r>
            <a:endParaRPr lang="es-ES" sz="3600" dirty="0">
              <a:solidFill>
                <a:srgbClr val="FF0000"/>
              </a:solidFill>
              <a:effectLst/>
              <a:latin typeface="Estrangelo Edessa" panose="03080600000000000000" pitchFamily="66" charset="0"/>
              <a:ea typeface="Calibri" panose="020F0502020204030204" pitchFamily="34" charset="0"/>
              <a:cs typeface="Estrangelo Edessa" panose="03080600000000000000" pitchFamily="66" charset="0"/>
            </a:endParaRPr>
          </a:p>
        </p:txBody>
      </p:sp>
    </p:spTree>
    <p:extLst>
      <p:ext uri="{BB962C8B-B14F-4D97-AF65-F5344CB8AC3E}">
        <p14:creationId xmlns:p14="http://schemas.microsoft.com/office/powerpoint/2010/main" val="1728205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588486" y="319914"/>
            <a:ext cx="1312253" cy="1774314"/>
          </a:xfrm>
          <a:prstGeom prst="flowChartDocument">
            <a:avLst/>
          </a:prstGeom>
        </p:spPr>
      </p:pic>
      <p:sp>
        <p:nvSpPr>
          <p:cNvPr id="2" name="Rectángulo 1">
            <a:extLst>
              <a:ext uri="{FF2B5EF4-FFF2-40B4-BE49-F238E27FC236}">
                <a16:creationId xmlns:a16="http://schemas.microsoft.com/office/drawing/2014/main" xmlns="" id="{C2EA2D66-EC74-41AF-8502-9153502A060D}"/>
              </a:ext>
            </a:extLst>
          </p:cNvPr>
          <p:cNvSpPr/>
          <p:nvPr/>
        </p:nvSpPr>
        <p:spPr>
          <a:xfrm>
            <a:off x="2903252" y="319913"/>
            <a:ext cx="7661008" cy="1569660"/>
          </a:xfrm>
          <a:prstGeom prst="rect">
            <a:avLst/>
          </a:prstGeom>
        </p:spPr>
        <p:txBody>
          <a:bodyPr wrap="none">
            <a:spAutoFit/>
          </a:bodyPr>
          <a:lstStyle/>
          <a:p>
            <a:r>
              <a:rPr lang="es-ES" sz="9600" dirty="0">
                <a:solidFill>
                  <a:srgbClr val="002060"/>
                </a:solidFill>
                <a:latin typeface="Blanche de la Fontaine" pitchFamily="2" charset="0"/>
                <a:ea typeface="Calibri" panose="020F0502020204030204" pitchFamily="34" charset="0"/>
              </a:rPr>
              <a:t>L’ </a:t>
            </a:r>
            <a:r>
              <a:rPr lang="es-ES" sz="9600" dirty="0" err="1">
                <a:solidFill>
                  <a:srgbClr val="002060"/>
                </a:solidFill>
                <a:latin typeface="Blanche de la Fontaine" pitchFamily="2" charset="0"/>
                <a:ea typeface="Calibri" panose="020F0502020204030204" pitchFamily="34" charset="0"/>
              </a:rPr>
              <a:t>option</a:t>
            </a:r>
            <a:r>
              <a:rPr lang="es-ES" sz="9600" dirty="0">
                <a:solidFill>
                  <a:srgbClr val="002060"/>
                </a:solidFill>
                <a:latin typeface="Blanche de la Fontaine" pitchFamily="2" charset="0"/>
                <a:ea typeface="Calibri" panose="020F0502020204030204" pitchFamily="34" charset="0"/>
              </a:rPr>
              <a:t> </a:t>
            </a:r>
            <a:r>
              <a:rPr lang="es-ES" sz="9600" dirty="0" err="1">
                <a:solidFill>
                  <a:srgbClr val="002060"/>
                </a:solidFill>
                <a:latin typeface="Blanche de la Fontaine" pitchFamily="2" charset="0"/>
                <a:ea typeface="Calibri" panose="020F0502020204030204" pitchFamily="34" charset="0"/>
              </a:rPr>
              <a:t>pour</a:t>
            </a:r>
            <a:r>
              <a:rPr lang="es-ES" sz="9600" dirty="0">
                <a:solidFill>
                  <a:srgbClr val="002060"/>
                </a:solidFill>
                <a:latin typeface="Blanche de la Fontaine" pitchFamily="2" charset="0"/>
                <a:ea typeface="Calibri" panose="020F0502020204030204" pitchFamily="34" charset="0"/>
              </a:rPr>
              <a:t> les </a:t>
            </a:r>
            <a:r>
              <a:rPr lang="es-ES" sz="9600" dirty="0" err="1">
                <a:solidFill>
                  <a:srgbClr val="002060"/>
                </a:solidFill>
                <a:latin typeface="Blanche de la Fontaine" pitchFamily="2" charset="0"/>
                <a:ea typeface="Calibri" panose="020F0502020204030204" pitchFamily="34" charset="0"/>
              </a:rPr>
              <a:t>pauvres</a:t>
            </a:r>
            <a:endParaRPr lang="es-ES" sz="9600" dirty="0">
              <a:solidFill>
                <a:srgbClr val="002060"/>
              </a:solidFill>
              <a:latin typeface="Blanche de la Fontaine" pitchFamily="2" charset="0"/>
              <a:ea typeface="Calibri" panose="020F0502020204030204" pitchFamily="34" charset="0"/>
            </a:endParaRPr>
          </a:p>
        </p:txBody>
      </p:sp>
      <p:pic>
        <p:nvPicPr>
          <p:cNvPr id="3" name="Imagen 2">
            <a:extLst>
              <a:ext uri="{FF2B5EF4-FFF2-40B4-BE49-F238E27FC236}">
                <a16:creationId xmlns:a16="http://schemas.microsoft.com/office/drawing/2014/main" xmlns=""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xmlns=""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2</a:t>
            </a:r>
          </a:p>
        </p:txBody>
      </p:sp>
      <p:sp>
        <p:nvSpPr>
          <p:cNvPr id="6" name="Rectángulo 5">
            <a:extLst>
              <a:ext uri="{FF2B5EF4-FFF2-40B4-BE49-F238E27FC236}">
                <a16:creationId xmlns:a16="http://schemas.microsoft.com/office/drawing/2014/main" xmlns="" id="{AF14E165-9B08-4796-95B2-80CCDAC2E7CA}"/>
              </a:ext>
            </a:extLst>
          </p:cNvPr>
          <p:cNvSpPr/>
          <p:nvPr/>
        </p:nvSpPr>
        <p:spPr>
          <a:xfrm>
            <a:off x="696359" y="2392333"/>
            <a:ext cx="10761267" cy="2308324"/>
          </a:xfrm>
          <a:prstGeom prst="rect">
            <a:avLst/>
          </a:prstGeom>
          <a:ln w="38100">
            <a:solidFill>
              <a:srgbClr val="00B050"/>
            </a:solidFill>
          </a:ln>
        </p:spPr>
        <p:txBody>
          <a:bodyPr wrap="square">
            <a:spAutoFit/>
          </a:bodyPr>
          <a:lstStyle/>
          <a:p>
            <a:pPr algn="just"/>
            <a:r>
              <a:rPr lang="fr-FR" sz="3600" dirty="0">
                <a:solidFill>
                  <a:srgbClr val="FF0000"/>
                </a:solidFill>
                <a:latin typeface="Estrangelo Edessa" panose="03080600000000000000" pitchFamily="66" charset="0"/>
                <a:cs typeface="Estrangelo Edessa" panose="03080600000000000000" pitchFamily="66" charset="0"/>
              </a:rPr>
              <a:t> Le missionnaire, solidaire avec la vie et la cause des pauvres est insérée dans des contextes de marginalisation et d’exclusion et il expérimente dans sa propre vie qu’est la faim, discipline du climat, le   logement précaire, le silence de la pauvreté culturelle, la pénitence et la douleur de voir comment  se détériore le tissu social et humain du village.</a:t>
            </a:r>
            <a:endParaRPr lang="es-ES" sz="3600" dirty="0">
              <a:solidFill>
                <a:srgbClr val="FF0000"/>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3613102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539764" y="319913"/>
            <a:ext cx="1360975" cy="1840191"/>
          </a:xfrm>
          <a:prstGeom prst="flowChartDocument">
            <a:avLst/>
          </a:prstGeom>
        </p:spPr>
      </p:pic>
      <p:sp>
        <p:nvSpPr>
          <p:cNvPr id="2" name="Rectángulo 1">
            <a:extLst>
              <a:ext uri="{FF2B5EF4-FFF2-40B4-BE49-F238E27FC236}">
                <a16:creationId xmlns:a16="http://schemas.microsoft.com/office/drawing/2014/main" xmlns="" id="{C2EA2D66-EC74-41AF-8502-9153502A060D}"/>
              </a:ext>
            </a:extLst>
          </p:cNvPr>
          <p:cNvSpPr/>
          <p:nvPr/>
        </p:nvSpPr>
        <p:spPr>
          <a:xfrm>
            <a:off x="2336791" y="455178"/>
            <a:ext cx="7852237" cy="3046988"/>
          </a:xfrm>
          <a:prstGeom prst="rect">
            <a:avLst/>
          </a:prstGeom>
        </p:spPr>
        <p:txBody>
          <a:bodyPr wrap="square">
            <a:spAutoFit/>
          </a:bodyPr>
          <a:lstStyle/>
          <a:p>
            <a:r>
              <a:rPr lang="fr-FR" sz="9600" dirty="0">
                <a:solidFill>
                  <a:srgbClr val="002060"/>
                </a:solidFill>
                <a:latin typeface="Blanche de la Fontaine" pitchFamily="2" charset="0"/>
                <a:ea typeface="Calibri" panose="020F0502020204030204" pitchFamily="34" charset="0"/>
              </a:rPr>
              <a:t>Prise de conscience de</a:t>
            </a:r>
          </a:p>
          <a:p>
            <a:r>
              <a:rPr lang="fr-FR" sz="9600" dirty="0">
                <a:solidFill>
                  <a:srgbClr val="002060"/>
                </a:solidFill>
                <a:latin typeface="Blanche de la Fontaine" pitchFamily="2" charset="0"/>
                <a:ea typeface="Calibri" panose="020F0502020204030204" pitchFamily="34" charset="0"/>
              </a:rPr>
              <a:t> l’envoi ecclésiale</a:t>
            </a:r>
            <a:endParaRPr lang="es-ES" sz="9600" dirty="0">
              <a:solidFill>
                <a:srgbClr val="002060"/>
              </a:solidFill>
              <a:latin typeface="Blanche de la Fontaine" pitchFamily="2" charset="0"/>
              <a:ea typeface="Calibri" panose="020F0502020204030204" pitchFamily="34" charset="0"/>
            </a:endParaRPr>
          </a:p>
        </p:txBody>
      </p:sp>
      <p:pic>
        <p:nvPicPr>
          <p:cNvPr id="3" name="Imagen 2">
            <a:extLst>
              <a:ext uri="{FF2B5EF4-FFF2-40B4-BE49-F238E27FC236}">
                <a16:creationId xmlns:a16="http://schemas.microsoft.com/office/drawing/2014/main" xmlns=""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xmlns=""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3</a:t>
            </a:r>
          </a:p>
        </p:txBody>
      </p:sp>
      <p:sp>
        <p:nvSpPr>
          <p:cNvPr id="7" name="Rectángulo 6">
            <a:extLst>
              <a:ext uri="{FF2B5EF4-FFF2-40B4-BE49-F238E27FC236}">
                <a16:creationId xmlns:a16="http://schemas.microsoft.com/office/drawing/2014/main" xmlns="" id="{C4B7F37F-8167-4DFC-802F-6C69FFDD9676}"/>
              </a:ext>
            </a:extLst>
          </p:cNvPr>
          <p:cNvSpPr/>
          <p:nvPr/>
        </p:nvSpPr>
        <p:spPr>
          <a:xfrm>
            <a:off x="980999" y="3872918"/>
            <a:ext cx="10641783" cy="2554545"/>
          </a:xfrm>
          <a:prstGeom prst="rect">
            <a:avLst/>
          </a:prstGeom>
          <a:ln w="38100">
            <a:solidFill>
              <a:srgbClr val="7030A0"/>
            </a:solidFill>
          </a:ln>
        </p:spPr>
        <p:txBody>
          <a:bodyPr wrap="square">
            <a:spAutoFit/>
          </a:bodyPr>
          <a:lstStyle/>
          <a:p>
            <a:pPr algn="just"/>
            <a:r>
              <a:rPr lang="es-ES" sz="4000" dirty="0">
                <a:solidFill>
                  <a:srgbClr val="FF0000"/>
                </a:solidFill>
                <a:latin typeface="Estrangelo Edessa" panose="03080600000000000000" pitchFamily="66" charset="0"/>
                <a:cs typeface="Estrangelo Edessa" panose="03080600000000000000" pitchFamily="66" charset="0"/>
              </a:rPr>
              <a:t> </a:t>
            </a:r>
            <a:r>
              <a:rPr lang="fr-FR" sz="4000" dirty="0">
                <a:solidFill>
                  <a:srgbClr val="FF0000"/>
                </a:solidFill>
                <a:latin typeface="Estrangelo Edessa" panose="03080600000000000000" pitchFamily="66" charset="0"/>
                <a:cs typeface="Estrangelo Edessa" panose="03080600000000000000" pitchFamily="66" charset="0"/>
              </a:rPr>
              <a:t>Les ecclésiastiques doivent se traduire par une série d’attitudes concrètes comme l’esprit de communion ecclésiale, fraternité, acceptation d’une église particulière avec ses ombres et lumières, la joie d’appartenir à cette église, esprit de catholicité...</a:t>
            </a:r>
            <a:r>
              <a:rPr lang="es-ES" sz="4000" dirty="0">
                <a:solidFill>
                  <a:srgbClr val="FF0000"/>
                </a:solidFill>
                <a:latin typeface="Estrangelo Edessa" panose="03080600000000000000" pitchFamily="66" charset="0"/>
                <a:cs typeface="Estrangelo Edessa" panose="03080600000000000000" pitchFamily="66" charset="0"/>
              </a:rPr>
              <a:t> </a:t>
            </a:r>
          </a:p>
        </p:txBody>
      </p:sp>
    </p:spTree>
    <p:extLst>
      <p:ext uri="{BB962C8B-B14F-4D97-AF65-F5344CB8AC3E}">
        <p14:creationId xmlns:p14="http://schemas.microsoft.com/office/powerpoint/2010/main" val="46527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2AE8B222-BB98-4611-8335-4FE86F16043E}"/>
              </a:ext>
            </a:extLst>
          </p:cNvPr>
          <p:cNvSpPr/>
          <p:nvPr/>
        </p:nvSpPr>
        <p:spPr>
          <a:xfrm>
            <a:off x="317549" y="2142231"/>
            <a:ext cx="11476886" cy="3785652"/>
          </a:xfrm>
          <a:prstGeom prst="rect">
            <a:avLst/>
          </a:prstGeom>
          <a:ln w="38100">
            <a:solidFill>
              <a:srgbClr val="00B050"/>
            </a:solidFill>
          </a:ln>
        </p:spPr>
        <p:txBody>
          <a:bodyPr wrap="square">
            <a:spAutoFit/>
          </a:bodyPr>
          <a:lstStyle/>
          <a:p>
            <a:pPr algn="just"/>
            <a:r>
              <a:rPr lang="fr-FR" sz="4000" dirty="0">
                <a:solidFill>
                  <a:srgbClr val="FF0000"/>
                </a:solidFill>
                <a:latin typeface="Estrangelo Edessa" panose="03080600000000000000" pitchFamily="66" charset="0"/>
                <a:cs typeface="Estrangelo Edessa" panose="03080600000000000000" pitchFamily="66" charset="0"/>
              </a:rPr>
              <a:t>Le missionnaire est l'expression d'une Église itinérante,  en mouvement permanent, qui va à la rencontre de nouvelles personnes, qui découvre l'inconnu. </a:t>
            </a:r>
            <a:r>
              <a:rPr lang="fr-FR" sz="4000" dirty="0" smtClean="0">
                <a:solidFill>
                  <a:srgbClr val="FF0000"/>
                </a:solidFill>
                <a:latin typeface="Estrangelo Edessa" panose="03080600000000000000" pitchFamily="66" charset="0"/>
                <a:cs typeface="Estrangelo Edessa" panose="03080600000000000000" pitchFamily="66" charset="0"/>
              </a:rPr>
              <a:t>Si l'Église est une maison, le missionnaire est à la porte, toujours prêt à la </a:t>
            </a:r>
            <a:r>
              <a:rPr lang="fr-FR" sz="4000" dirty="0">
                <a:solidFill>
                  <a:srgbClr val="FF0000"/>
                </a:solidFill>
                <a:latin typeface="Estrangelo Edessa" panose="03080600000000000000" pitchFamily="66" charset="0"/>
                <a:cs typeface="Estrangelo Edessa" panose="03080600000000000000" pitchFamily="66" charset="0"/>
              </a:rPr>
              <a:t>rencontre. </a:t>
            </a:r>
            <a:r>
              <a:rPr lang="fr-FR" sz="4000" dirty="0" smtClean="0">
                <a:solidFill>
                  <a:srgbClr val="FF0000"/>
                </a:solidFill>
                <a:latin typeface="Estrangelo Edessa" panose="03080600000000000000" pitchFamily="66" charset="0"/>
                <a:cs typeface="Estrangelo Edessa" panose="03080600000000000000" pitchFamily="66" charset="0"/>
              </a:rPr>
              <a:t>La </a:t>
            </a:r>
            <a:r>
              <a:rPr lang="fr-FR" sz="4000" dirty="0">
                <a:solidFill>
                  <a:srgbClr val="FF0000"/>
                </a:solidFill>
                <a:latin typeface="Estrangelo Edessa" panose="03080600000000000000" pitchFamily="66" charset="0"/>
                <a:cs typeface="Estrangelo Edessa" panose="03080600000000000000" pitchFamily="66" charset="0"/>
              </a:rPr>
              <a:t>missionnaire </a:t>
            </a:r>
            <a:r>
              <a:rPr lang="fr-FR" sz="4000" dirty="0" smtClean="0">
                <a:solidFill>
                  <a:srgbClr val="FF0000"/>
                </a:solidFill>
                <a:latin typeface="Estrangelo Edessa" panose="03080600000000000000" pitchFamily="66" charset="0"/>
                <a:cs typeface="Estrangelo Edessa" panose="03080600000000000000" pitchFamily="66" charset="0"/>
              </a:rPr>
              <a:t>se voit </a:t>
            </a:r>
            <a:r>
              <a:rPr lang="fr-FR" sz="4000" dirty="0">
                <a:solidFill>
                  <a:srgbClr val="FF0000"/>
                </a:solidFill>
                <a:latin typeface="Estrangelo Edessa" panose="03080600000000000000" pitchFamily="66" charset="0"/>
                <a:cs typeface="Estrangelo Edessa" panose="03080600000000000000" pitchFamily="66" charset="0"/>
              </a:rPr>
              <a:t>moins </a:t>
            </a:r>
            <a:r>
              <a:rPr lang="fr-FR" sz="4000" dirty="0" smtClean="0">
                <a:solidFill>
                  <a:srgbClr val="FF0000"/>
                </a:solidFill>
                <a:latin typeface="Estrangelo Edessa" panose="03080600000000000000" pitchFamily="66" charset="0"/>
                <a:cs typeface="Estrangelo Edessa" panose="03080600000000000000" pitchFamily="66" charset="0"/>
              </a:rPr>
              <a:t>comme protagoniste </a:t>
            </a:r>
            <a:r>
              <a:rPr lang="fr-FR" sz="4000" dirty="0">
                <a:solidFill>
                  <a:srgbClr val="FF0000"/>
                </a:solidFill>
                <a:latin typeface="Estrangelo Edessa" panose="03080600000000000000" pitchFamily="66" charset="0"/>
                <a:cs typeface="Estrangelo Edessa" panose="03080600000000000000" pitchFamily="66" charset="0"/>
              </a:rPr>
              <a:t>ou un </a:t>
            </a:r>
            <a:r>
              <a:rPr lang="fr-FR" sz="4000" dirty="0" smtClean="0">
                <a:solidFill>
                  <a:srgbClr val="FF0000"/>
                </a:solidFill>
                <a:latin typeface="Estrangelo Edessa" panose="03080600000000000000" pitchFamily="66" charset="0"/>
                <a:cs typeface="Estrangelo Edessa" panose="03080600000000000000" pitchFamily="66" charset="0"/>
              </a:rPr>
              <a:t>pionnière. </a:t>
            </a:r>
            <a:r>
              <a:rPr lang="fr-FR" sz="4000" dirty="0">
                <a:solidFill>
                  <a:srgbClr val="FF0000"/>
                </a:solidFill>
                <a:latin typeface="Estrangelo Edessa" panose="03080600000000000000" pitchFamily="66" charset="0"/>
                <a:cs typeface="Estrangelo Edessa" panose="03080600000000000000" pitchFamily="66" charset="0"/>
              </a:rPr>
              <a:t>La nouvelle réalité </a:t>
            </a:r>
            <a:r>
              <a:rPr lang="fr-FR" sz="4000" dirty="0" smtClean="0">
                <a:solidFill>
                  <a:srgbClr val="FF0000"/>
                </a:solidFill>
                <a:latin typeface="Estrangelo Edessa" panose="03080600000000000000" pitchFamily="66" charset="0"/>
                <a:cs typeface="Estrangelo Edessa" panose="03080600000000000000" pitchFamily="66" charset="0"/>
              </a:rPr>
              <a:t>exige de nouvelles </a:t>
            </a:r>
            <a:r>
              <a:rPr lang="fr-FR" sz="4000" dirty="0">
                <a:solidFill>
                  <a:srgbClr val="FF0000"/>
                </a:solidFill>
                <a:latin typeface="Estrangelo Edessa" panose="03080600000000000000" pitchFamily="66" charset="0"/>
                <a:cs typeface="Estrangelo Edessa" panose="03080600000000000000" pitchFamily="66" charset="0"/>
              </a:rPr>
              <a:t>attitudes spirituelles </a:t>
            </a:r>
            <a:r>
              <a:rPr lang="fr-FR" sz="4000" dirty="0" smtClean="0">
                <a:solidFill>
                  <a:srgbClr val="FF0000"/>
                </a:solidFill>
                <a:latin typeface="Estrangelo Edessa" panose="03080600000000000000" pitchFamily="66" charset="0"/>
                <a:cs typeface="Estrangelo Edessa" panose="03080600000000000000" pitchFamily="66" charset="0"/>
              </a:rPr>
              <a:t>telles </a:t>
            </a:r>
            <a:r>
              <a:rPr lang="fr-FR" sz="4000" dirty="0">
                <a:solidFill>
                  <a:srgbClr val="FF0000"/>
                </a:solidFill>
                <a:latin typeface="Estrangelo Edessa" panose="03080600000000000000" pitchFamily="66" charset="0"/>
                <a:cs typeface="Estrangelo Edessa" panose="03080600000000000000" pitchFamily="66" charset="0"/>
              </a:rPr>
              <a:t>que la réciprocité, </a:t>
            </a:r>
            <a:r>
              <a:rPr lang="fr-FR" sz="4000" dirty="0" smtClean="0">
                <a:solidFill>
                  <a:srgbClr val="FF0000"/>
                </a:solidFill>
                <a:latin typeface="Estrangelo Edessa" panose="03080600000000000000" pitchFamily="66" charset="0"/>
                <a:cs typeface="Estrangelo Edessa" panose="03080600000000000000" pitchFamily="66" charset="0"/>
              </a:rPr>
              <a:t>simplicité évangélique, humilité</a:t>
            </a:r>
            <a:r>
              <a:rPr lang="fr-FR" sz="4000" dirty="0">
                <a:solidFill>
                  <a:srgbClr val="FF0000"/>
                </a:solidFill>
                <a:latin typeface="Estrangelo Edessa" panose="03080600000000000000" pitchFamily="66" charset="0"/>
                <a:cs typeface="Estrangelo Edessa" panose="03080600000000000000" pitchFamily="66" charset="0"/>
              </a:rPr>
              <a:t>, </a:t>
            </a:r>
            <a:r>
              <a:rPr lang="fr-FR" sz="4000" dirty="0" smtClean="0">
                <a:solidFill>
                  <a:srgbClr val="FF0000"/>
                </a:solidFill>
                <a:latin typeface="Estrangelo Edessa" panose="03080600000000000000" pitchFamily="66" charset="0"/>
                <a:cs typeface="Estrangelo Edessa" panose="03080600000000000000" pitchFamily="66" charset="0"/>
              </a:rPr>
              <a:t>réciprocité….</a:t>
            </a:r>
            <a:endParaRPr lang="es-ES" sz="4000" dirty="0">
              <a:solidFill>
                <a:srgbClr val="FF0000"/>
              </a:solidFill>
              <a:latin typeface="Estrangelo Edessa" panose="03080600000000000000" pitchFamily="66" charset="0"/>
              <a:cs typeface="Estrangelo Edessa" panose="03080600000000000000" pitchFamily="66" charset="0"/>
            </a:endParaRPr>
          </a:p>
        </p:txBody>
      </p:sp>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83089" y="319913"/>
            <a:ext cx="1217651" cy="1646401"/>
          </a:xfrm>
          <a:prstGeom prst="flowChartDocument">
            <a:avLst/>
          </a:prstGeom>
        </p:spPr>
      </p:pic>
      <p:sp>
        <p:nvSpPr>
          <p:cNvPr id="2" name="Rectángulo 1">
            <a:extLst>
              <a:ext uri="{FF2B5EF4-FFF2-40B4-BE49-F238E27FC236}">
                <a16:creationId xmlns:a16="http://schemas.microsoft.com/office/drawing/2014/main" xmlns="" id="{C2EA2D66-EC74-41AF-8502-9153502A060D}"/>
              </a:ext>
            </a:extLst>
          </p:cNvPr>
          <p:cNvSpPr/>
          <p:nvPr/>
        </p:nvSpPr>
        <p:spPr>
          <a:xfrm>
            <a:off x="2395243" y="319913"/>
            <a:ext cx="6840399" cy="1913088"/>
          </a:xfrm>
          <a:prstGeom prst="rect">
            <a:avLst/>
          </a:prstGeom>
        </p:spPr>
        <p:txBody>
          <a:bodyPr wrap="none">
            <a:spAutoFit/>
          </a:bodyPr>
          <a:lstStyle/>
          <a:p>
            <a:pPr>
              <a:lnSpc>
                <a:spcPts val="6600"/>
              </a:lnSpc>
            </a:pPr>
            <a:r>
              <a:rPr lang="fr-FR" sz="9600" dirty="0">
                <a:solidFill>
                  <a:srgbClr val="002060"/>
                </a:solidFill>
                <a:latin typeface="Blanche de la Fontaine" pitchFamily="2" charset="0"/>
                <a:ea typeface="Calibri" panose="020F0502020204030204" pitchFamily="34" charset="0"/>
              </a:rPr>
              <a:t>F</a:t>
            </a:r>
            <a:r>
              <a:rPr lang="fr-FR" sz="9600" dirty="0" smtClean="0">
                <a:solidFill>
                  <a:srgbClr val="002060"/>
                </a:solidFill>
                <a:latin typeface="Blanche de la Fontaine" pitchFamily="2" charset="0"/>
                <a:ea typeface="Calibri" panose="020F0502020204030204" pitchFamily="34" charset="0"/>
              </a:rPr>
              <a:t>emmes </a:t>
            </a:r>
            <a:r>
              <a:rPr lang="fr-FR" sz="9600" dirty="0">
                <a:solidFill>
                  <a:srgbClr val="002060"/>
                </a:solidFill>
                <a:latin typeface="Blanche de la Fontaine" pitchFamily="2" charset="0"/>
                <a:ea typeface="Calibri" panose="020F0502020204030204" pitchFamily="34" charset="0"/>
              </a:rPr>
              <a:t>de rencontre </a:t>
            </a:r>
            <a:r>
              <a:rPr lang="fr-FR" sz="9600" dirty="0" smtClean="0">
                <a:solidFill>
                  <a:srgbClr val="002060"/>
                </a:solidFill>
                <a:latin typeface="Blanche de la Fontaine" pitchFamily="2" charset="0"/>
                <a:ea typeface="Calibri" panose="020F0502020204030204" pitchFamily="34" charset="0"/>
              </a:rPr>
              <a:t>et</a:t>
            </a:r>
          </a:p>
          <a:p>
            <a:pPr algn="ctr">
              <a:lnSpc>
                <a:spcPts val="6600"/>
              </a:lnSpc>
            </a:pPr>
            <a:r>
              <a:rPr lang="fr-FR" sz="9600" dirty="0" smtClean="0">
                <a:solidFill>
                  <a:srgbClr val="002060"/>
                </a:solidFill>
                <a:latin typeface="Blanche de la Fontaine" pitchFamily="2" charset="0"/>
                <a:ea typeface="Calibri" panose="020F0502020204030204" pitchFamily="34" charset="0"/>
              </a:rPr>
              <a:t> communion</a:t>
            </a:r>
            <a:endParaRPr lang="es-ES" sz="9600" dirty="0">
              <a:solidFill>
                <a:srgbClr val="002060"/>
              </a:solidFill>
              <a:latin typeface="Blanche de la Fontaine" pitchFamily="2" charset="0"/>
              <a:ea typeface="Calibri" panose="020F0502020204030204" pitchFamily="34" charset="0"/>
            </a:endParaRPr>
          </a:p>
        </p:txBody>
      </p:sp>
      <p:pic>
        <p:nvPicPr>
          <p:cNvPr id="3" name="Imagen 2">
            <a:extLst>
              <a:ext uri="{FF2B5EF4-FFF2-40B4-BE49-F238E27FC236}">
                <a16:creationId xmlns:a16="http://schemas.microsoft.com/office/drawing/2014/main" xmlns=""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xmlns=""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4</a:t>
            </a:r>
          </a:p>
        </p:txBody>
      </p:sp>
    </p:spTree>
    <p:extLst>
      <p:ext uri="{BB962C8B-B14F-4D97-AF65-F5344CB8AC3E}">
        <p14:creationId xmlns:p14="http://schemas.microsoft.com/office/powerpoint/2010/main" val="3071168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94504" y="319913"/>
            <a:ext cx="1200353" cy="1623013"/>
          </a:xfrm>
          <a:prstGeom prst="flowChartDocument">
            <a:avLst/>
          </a:prstGeom>
        </p:spPr>
      </p:pic>
      <p:sp>
        <p:nvSpPr>
          <p:cNvPr id="2" name="Rectángulo 1">
            <a:extLst>
              <a:ext uri="{FF2B5EF4-FFF2-40B4-BE49-F238E27FC236}">
                <a16:creationId xmlns:a16="http://schemas.microsoft.com/office/drawing/2014/main" xmlns="" id="{C2EA2D66-EC74-41AF-8502-9153502A060D}"/>
              </a:ext>
            </a:extLst>
          </p:cNvPr>
          <p:cNvSpPr/>
          <p:nvPr/>
        </p:nvSpPr>
        <p:spPr>
          <a:xfrm>
            <a:off x="2250804" y="319913"/>
            <a:ext cx="7877926" cy="1569660"/>
          </a:xfrm>
          <a:prstGeom prst="rect">
            <a:avLst/>
          </a:prstGeom>
        </p:spPr>
        <p:txBody>
          <a:bodyPr wrap="none">
            <a:spAutoFit/>
          </a:bodyPr>
          <a:lstStyle/>
          <a:p>
            <a:r>
              <a:rPr lang="fr-FR" sz="9600" dirty="0" smtClean="0">
                <a:solidFill>
                  <a:srgbClr val="002060"/>
                </a:solidFill>
                <a:latin typeface="Blanche de la Fontaine" pitchFamily="2" charset="0"/>
                <a:ea typeface="Calibri" panose="020F0502020204030204" pitchFamily="34" charset="0"/>
              </a:rPr>
              <a:t>La </a:t>
            </a:r>
            <a:r>
              <a:rPr lang="fr-FR" sz="9600" dirty="0">
                <a:solidFill>
                  <a:srgbClr val="002060"/>
                </a:solidFill>
                <a:latin typeface="Blanche de la Fontaine" pitchFamily="2" charset="0"/>
                <a:ea typeface="Calibri" panose="020F0502020204030204" pitchFamily="34" charset="0"/>
              </a:rPr>
              <a:t>qualité de la présence </a:t>
            </a:r>
            <a:endParaRPr lang="es-ES" sz="9600" dirty="0">
              <a:solidFill>
                <a:srgbClr val="002060"/>
              </a:solidFill>
              <a:latin typeface="Blanche de la Fontaine" pitchFamily="2" charset="0"/>
              <a:ea typeface="Calibri" panose="020F0502020204030204" pitchFamily="34" charset="0"/>
            </a:endParaRPr>
          </a:p>
        </p:txBody>
      </p:sp>
      <p:pic>
        <p:nvPicPr>
          <p:cNvPr id="3" name="Imagen 2">
            <a:extLst>
              <a:ext uri="{FF2B5EF4-FFF2-40B4-BE49-F238E27FC236}">
                <a16:creationId xmlns:a16="http://schemas.microsoft.com/office/drawing/2014/main" xmlns=""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xmlns=""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5</a:t>
            </a:r>
          </a:p>
        </p:txBody>
      </p:sp>
      <p:sp>
        <p:nvSpPr>
          <p:cNvPr id="7" name="Rectángulo 6">
            <a:extLst>
              <a:ext uri="{FF2B5EF4-FFF2-40B4-BE49-F238E27FC236}">
                <a16:creationId xmlns:a16="http://schemas.microsoft.com/office/drawing/2014/main" xmlns="" id="{F0405E51-B0FF-40EB-B41E-FF4EEC353A86}"/>
              </a:ext>
            </a:extLst>
          </p:cNvPr>
          <p:cNvSpPr/>
          <p:nvPr/>
        </p:nvSpPr>
        <p:spPr>
          <a:xfrm>
            <a:off x="317549" y="1989013"/>
            <a:ext cx="11397157" cy="4031873"/>
          </a:xfrm>
          <a:prstGeom prst="rect">
            <a:avLst/>
          </a:prstGeom>
          <a:ln w="38100">
            <a:solidFill>
              <a:srgbClr val="0070C0"/>
            </a:solidFill>
          </a:ln>
        </p:spPr>
        <p:txBody>
          <a:bodyPr wrap="square">
            <a:spAutoFit/>
          </a:bodyPr>
          <a:lstStyle/>
          <a:p>
            <a:pPr algn="just"/>
            <a:r>
              <a:rPr lang="fr-FR" sz="3200" dirty="0" smtClean="0">
                <a:solidFill>
                  <a:srgbClr val="FF0000"/>
                </a:solidFill>
                <a:latin typeface="Estrangelo Edessa" panose="03080600000000000000" pitchFamily="66" charset="0"/>
                <a:cs typeface="Estrangelo Edessa" panose="03080600000000000000" pitchFamily="66" charset="0"/>
              </a:rPr>
              <a:t>Dans </a:t>
            </a:r>
            <a:r>
              <a:rPr lang="fr-FR" sz="3200" dirty="0">
                <a:solidFill>
                  <a:srgbClr val="FF0000"/>
                </a:solidFill>
                <a:latin typeface="Estrangelo Edessa" panose="03080600000000000000" pitchFamily="66" charset="0"/>
                <a:cs typeface="Estrangelo Edessa" panose="03080600000000000000" pitchFamily="66" charset="0"/>
              </a:rPr>
              <a:t>la vie missionnaire on ne devrait pas  être aussi concerné de l’agir, mais plutôt de l’être : être une présence de l’Amour de Dieu, et comme le sel donne de la saveur, cette présence construit une communauté avec les </a:t>
            </a:r>
            <a:r>
              <a:rPr lang="fr-FR" sz="3200" dirty="0" smtClean="0">
                <a:solidFill>
                  <a:srgbClr val="FF0000"/>
                </a:solidFill>
                <a:latin typeface="Estrangelo Edessa" panose="03080600000000000000" pitchFamily="66" charset="0"/>
                <a:cs typeface="Estrangelo Edessa" panose="03080600000000000000" pitchFamily="66" charset="0"/>
              </a:rPr>
              <a:t>pauvres.</a:t>
            </a:r>
            <a:r>
              <a:rPr lang="fr-FR" sz="3200" dirty="0"/>
              <a:t> </a:t>
            </a:r>
            <a:r>
              <a:rPr lang="fr-FR" sz="3200" dirty="0">
                <a:solidFill>
                  <a:srgbClr val="FF0000"/>
                </a:solidFill>
                <a:latin typeface="Estrangelo Edessa" panose="03080600000000000000" pitchFamily="66" charset="0"/>
                <a:cs typeface="Estrangelo Edessa" panose="03080600000000000000" pitchFamily="66" charset="0"/>
              </a:rPr>
              <a:t>D'où que les critères d'évaluation de notre mission ne doivent pas être  pour donner un compte rendu de nos réalisations, de présenter des photos de nos bâtiments,  de montages des projets,  mais pour évaluer, d’un côté, les liens, les fruits de la communion entre les personnes et, de l’autre,  la qualité de notre manière de « être avec », de notre fraternité, de notre tendresse, de notre compréhension, de </a:t>
            </a:r>
            <a:r>
              <a:rPr lang="fr-FR" sz="3200" dirty="0" smtClean="0">
                <a:solidFill>
                  <a:srgbClr val="FF0000"/>
                </a:solidFill>
                <a:latin typeface="Estrangelo Edessa" panose="03080600000000000000" pitchFamily="66" charset="0"/>
                <a:cs typeface="Estrangelo Edessa" panose="03080600000000000000" pitchFamily="66" charset="0"/>
              </a:rPr>
              <a:t>notre compassion.</a:t>
            </a:r>
            <a:endParaRPr lang="es-ES" sz="3200" dirty="0" smtClean="0">
              <a:solidFill>
                <a:srgbClr val="FF0000"/>
              </a:solidFill>
              <a:latin typeface="Estrangelo Edessa" panose="03080600000000000000" pitchFamily="66" charset="0"/>
              <a:cs typeface="Estrangelo Edessa" panose="03080600000000000000" pitchFamily="66" charset="0"/>
            </a:endParaRPr>
          </a:p>
          <a:p>
            <a:pPr algn="just"/>
            <a:endParaRPr lang="es-ES" sz="3200" dirty="0" smtClean="0">
              <a:solidFill>
                <a:srgbClr val="FF0000"/>
              </a:solidFill>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84489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81252" y="319914"/>
            <a:ext cx="1219488" cy="1648885"/>
          </a:xfrm>
          <a:prstGeom prst="flowChartDocument">
            <a:avLst/>
          </a:prstGeom>
        </p:spPr>
      </p:pic>
      <p:sp>
        <p:nvSpPr>
          <p:cNvPr id="2" name="Rectángulo 1">
            <a:extLst>
              <a:ext uri="{FF2B5EF4-FFF2-40B4-BE49-F238E27FC236}">
                <a16:creationId xmlns:a16="http://schemas.microsoft.com/office/drawing/2014/main" xmlns="" id="{C2EA2D66-EC74-41AF-8502-9153502A060D}"/>
              </a:ext>
            </a:extLst>
          </p:cNvPr>
          <p:cNvSpPr/>
          <p:nvPr/>
        </p:nvSpPr>
        <p:spPr>
          <a:xfrm>
            <a:off x="2358189" y="449179"/>
            <a:ext cx="8323063" cy="3046988"/>
          </a:xfrm>
          <a:prstGeom prst="rect">
            <a:avLst/>
          </a:prstGeom>
        </p:spPr>
        <p:txBody>
          <a:bodyPr wrap="square">
            <a:spAutoFit/>
          </a:bodyPr>
          <a:lstStyle/>
          <a:p>
            <a:r>
              <a:rPr lang="fr-FR" sz="9600" dirty="0" smtClean="0">
                <a:solidFill>
                  <a:srgbClr val="002060"/>
                </a:solidFill>
                <a:latin typeface="Blanche de la Fontaine" pitchFamily="2" charset="0"/>
                <a:ea typeface="Calibri" panose="020F0502020204030204" pitchFamily="34" charset="0"/>
              </a:rPr>
              <a:t>Témoins </a:t>
            </a:r>
            <a:r>
              <a:rPr lang="fr-FR" sz="9600" dirty="0">
                <a:solidFill>
                  <a:srgbClr val="002060"/>
                </a:solidFill>
                <a:latin typeface="Blanche de la Fontaine" pitchFamily="2" charset="0"/>
                <a:ea typeface="Calibri" panose="020F0502020204030204" pitchFamily="34" charset="0"/>
              </a:rPr>
              <a:t>de la </a:t>
            </a:r>
            <a:r>
              <a:rPr lang="fr-FR" sz="9600" dirty="0" smtClean="0">
                <a:solidFill>
                  <a:srgbClr val="002060"/>
                </a:solidFill>
                <a:latin typeface="Blanche de la Fontaine" pitchFamily="2" charset="0"/>
                <a:ea typeface="Calibri" panose="020F0502020204030204" pitchFamily="34" charset="0"/>
              </a:rPr>
              <a:t>réconciliation</a:t>
            </a:r>
            <a:endParaRPr lang="es-ES" sz="9600" dirty="0" smtClean="0">
              <a:solidFill>
                <a:srgbClr val="002060"/>
              </a:solidFill>
              <a:latin typeface="Blanche de la Fontaine" pitchFamily="2" charset="0"/>
              <a:ea typeface="Calibri" panose="020F0502020204030204" pitchFamily="34" charset="0"/>
            </a:endParaRPr>
          </a:p>
          <a:p>
            <a:endParaRPr lang="es-ES" sz="9600" dirty="0">
              <a:solidFill>
                <a:srgbClr val="002060"/>
              </a:solidFill>
              <a:latin typeface="Blanche de la Fontaine" pitchFamily="2" charset="0"/>
              <a:ea typeface="Calibri" panose="020F0502020204030204" pitchFamily="34" charset="0"/>
            </a:endParaRPr>
          </a:p>
        </p:txBody>
      </p:sp>
      <p:pic>
        <p:nvPicPr>
          <p:cNvPr id="3" name="Imagen 2">
            <a:extLst>
              <a:ext uri="{FF2B5EF4-FFF2-40B4-BE49-F238E27FC236}">
                <a16:creationId xmlns:a16="http://schemas.microsoft.com/office/drawing/2014/main" xmlns=""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8" y="252101"/>
            <a:ext cx="1099340" cy="1252475"/>
          </a:xfrm>
          <a:prstGeom prst="rect">
            <a:avLst/>
          </a:prstGeom>
        </p:spPr>
      </p:pic>
      <p:sp>
        <p:nvSpPr>
          <p:cNvPr id="4" name="CuadroTexto 3">
            <a:extLst>
              <a:ext uri="{FF2B5EF4-FFF2-40B4-BE49-F238E27FC236}">
                <a16:creationId xmlns:a16="http://schemas.microsoft.com/office/drawing/2014/main" xmlns=""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6</a:t>
            </a:r>
          </a:p>
        </p:txBody>
      </p:sp>
      <p:sp>
        <p:nvSpPr>
          <p:cNvPr id="6" name="Rectángulo 5">
            <a:extLst>
              <a:ext uri="{FF2B5EF4-FFF2-40B4-BE49-F238E27FC236}">
                <a16:creationId xmlns:a16="http://schemas.microsoft.com/office/drawing/2014/main" xmlns="" id="{B6C78729-9A4F-4895-86FB-7DD8ED58CE3B}"/>
              </a:ext>
            </a:extLst>
          </p:cNvPr>
          <p:cNvSpPr/>
          <p:nvPr/>
        </p:nvSpPr>
        <p:spPr>
          <a:xfrm>
            <a:off x="702366" y="1968798"/>
            <a:ext cx="10925404" cy="3046988"/>
          </a:xfrm>
          <a:prstGeom prst="rect">
            <a:avLst/>
          </a:prstGeom>
          <a:ln w="38100">
            <a:solidFill>
              <a:srgbClr val="7030A0"/>
            </a:solidFill>
          </a:ln>
        </p:spPr>
        <p:txBody>
          <a:bodyPr wrap="square">
            <a:spAutoFit/>
          </a:bodyPr>
          <a:lstStyle/>
          <a:p>
            <a:pPr algn="just"/>
            <a:r>
              <a:rPr lang="fr-FR" sz="3200" dirty="0" smtClean="0">
                <a:solidFill>
                  <a:srgbClr val="FF0000"/>
                </a:solidFill>
                <a:latin typeface="Estrangelo Edessa" panose="03080600000000000000" pitchFamily="66" charset="0"/>
                <a:cs typeface="Estrangelo Edessa" panose="03080600000000000000" pitchFamily="66" charset="0"/>
              </a:rPr>
              <a:t>La </a:t>
            </a:r>
            <a:r>
              <a:rPr lang="fr-FR" sz="3200" dirty="0">
                <a:solidFill>
                  <a:srgbClr val="FF0000"/>
                </a:solidFill>
                <a:latin typeface="Estrangelo Edessa" panose="03080600000000000000" pitchFamily="66" charset="0"/>
                <a:cs typeface="Estrangelo Edessa" panose="03080600000000000000" pitchFamily="66" charset="0"/>
              </a:rPr>
              <a:t>guérison que le missionnaire offre doit commencer en disant la vérité, en  brisant les codes de silence qui cachent le péché contre les membres pauvres et vulnérables de la société</a:t>
            </a:r>
            <a:r>
              <a:rPr lang="fr-FR" sz="3200" dirty="0"/>
              <a:t>. </a:t>
            </a:r>
            <a:r>
              <a:rPr lang="es-ES" sz="3200" dirty="0" smtClean="0">
                <a:solidFill>
                  <a:srgbClr val="FF0000"/>
                </a:solidFill>
                <a:latin typeface="Estrangelo Edessa" panose="03080600000000000000" pitchFamily="66" charset="0"/>
                <a:cs typeface="Estrangelo Edessa" panose="03080600000000000000" pitchFamily="66" charset="0"/>
              </a:rPr>
              <a:t> </a:t>
            </a:r>
            <a:endParaRPr lang="es-ES" sz="3200" dirty="0">
              <a:solidFill>
                <a:srgbClr val="FF0000"/>
              </a:solidFill>
              <a:latin typeface="Estrangelo Edessa" panose="03080600000000000000" pitchFamily="66" charset="0"/>
              <a:cs typeface="Estrangelo Edessa" panose="03080600000000000000" pitchFamily="66" charset="0"/>
            </a:endParaRPr>
          </a:p>
          <a:p>
            <a:pPr algn="just"/>
            <a:r>
              <a:rPr lang="fr-FR" sz="3200" dirty="0" smtClean="0">
                <a:solidFill>
                  <a:srgbClr val="FF0000"/>
                </a:solidFill>
                <a:latin typeface="Estrangelo Edessa" panose="03080600000000000000" pitchFamily="66" charset="0"/>
                <a:cs typeface="Estrangelo Edessa" panose="03080600000000000000" pitchFamily="66" charset="0"/>
              </a:rPr>
              <a:t>La </a:t>
            </a:r>
            <a:r>
              <a:rPr lang="fr-FR" sz="3200" dirty="0">
                <a:solidFill>
                  <a:srgbClr val="FF0000"/>
                </a:solidFill>
                <a:latin typeface="Estrangelo Edessa" panose="03080600000000000000" pitchFamily="66" charset="0"/>
                <a:cs typeface="Estrangelo Edessa" panose="03080600000000000000" pitchFamily="66" charset="0"/>
              </a:rPr>
              <a:t>réconciliation doit également aborder la reconstruction des relations humaines. </a:t>
            </a:r>
            <a:r>
              <a:rPr lang="fr-FR" sz="3200" dirty="0">
                <a:solidFill>
                  <a:srgbClr val="FF0000"/>
                </a:solidFill>
                <a:latin typeface="Estrangelo Edessa" panose="03080600000000000000" pitchFamily="66" charset="0"/>
                <a:cs typeface="Estrangelo Edessa" panose="03080600000000000000" pitchFamily="66" charset="0"/>
              </a:rPr>
              <a:t>Sans relations d'équité et de confiance, une société  tombe rapidement dans la violence. La réconciliation exige faire le travail à de nombreux niveaux. </a:t>
            </a:r>
            <a:r>
              <a:rPr lang="fr-FR" sz="3200" dirty="0">
                <a:solidFill>
                  <a:srgbClr val="FF0000"/>
                </a:solidFill>
                <a:latin typeface="Estrangelo Edessa" panose="03080600000000000000" pitchFamily="66" charset="0"/>
                <a:cs typeface="Estrangelo Edessa" panose="03080600000000000000" pitchFamily="66" charset="0"/>
              </a:rPr>
              <a:t>Pour les victimes, il s’agit de  la guérison des souvenirs pour ne pas être prisonnières et otages du passé.</a:t>
            </a:r>
            <a:r>
              <a:rPr lang="es-ES" sz="3200" dirty="0">
                <a:solidFill>
                  <a:srgbClr val="FF0000"/>
                </a:solidFill>
                <a:latin typeface="Estrangelo Edessa" panose="03080600000000000000" pitchFamily="66" charset="0"/>
                <a:cs typeface="Estrangelo Edessa" panose="03080600000000000000" pitchFamily="66" charset="0"/>
              </a:rPr>
              <a:t> </a:t>
            </a:r>
            <a:endParaRPr lang="es-ES" dirty="0">
              <a:latin typeface="Estrangelo Edessa" panose="03080600000000000000" pitchFamily="66" charset="0"/>
              <a:cs typeface="Estrangelo Edessa" panose="03080600000000000000" pitchFamily="66" charset="0"/>
            </a:endParaRPr>
          </a:p>
        </p:txBody>
      </p:sp>
    </p:spTree>
    <p:extLst>
      <p:ext uri="{BB962C8B-B14F-4D97-AF65-F5344CB8AC3E}">
        <p14:creationId xmlns:p14="http://schemas.microsoft.com/office/powerpoint/2010/main" val="1204597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702902" y="319914"/>
            <a:ext cx="1197837" cy="1619611"/>
          </a:xfrm>
          <a:prstGeom prst="flowChartDocument">
            <a:avLst/>
          </a:prstGeom>
        </p:spPr>
      </p:pic>
      <p:sp>
        <p:nvSpPr>
          <p:cNvPr id="2" name="Rectángulo 1">
            <a:extLst>
              <a:ext uri="{FF2B5EF4-FFF2-40B4-BE49-F238E27FC236}">
                <a16:creationId xmlns:a16="http://schemas.microsoft.com/office/drawing/2014/main" xmlns="" id="{C2EA2D66-EC74-41AF-8502-9153502A060D}"/>
              </a:ext>
            </a:extLst>
          </p:cNvPr>
          <p:cNvSpPr/>
          <p:nvPr/>
        </p:nvSpPr>
        <p:spPr>
          <a:xfrm>
            <a:off x="2418553" y="447087"/>
            <a:ext cx="7042826" cy="1631216"/>
          </a:xfrm>
          <a:prstGeom prst="rect">
            <a:avLst/>
          </a:prstGeom>
        </p:spPr>
        <p:txBody>
          <a:bodyPr wrap="none">
            <a:spAutoFit/>
          </a:bodyPr>
          <a:lstStyle/>
          <a:p>
            <a:pPr>
              <a:lnSpc>
                <a:spcPts val="6000"/>
              </a:lnSpc>
            </a:pPr>
            <a:r>
              <a:rPr lang="es-ES" sz="9600" dirty="0" smtClean="0">
                <a:solidFill>
                  <a:srgbClr val="002060"/>
                </a:solidFill>
                <a:latin typeface="Blanche de la Fontaine" pitchFamily="2" charset="0"/>
                <a:ea typeface="Calibri" panose="020F0502020204030204" pitchFamily="34" charset="0"/>
              </a:rPr>
              <a:t>Une </a:t>
            </a:r>
            <a:r>
              <a:rPr lang="es-ES" sz="9600" dirty="0" err="1" smtClean="0">
                <a:solidFill>
                  <a:srgbClr val="002060"/>
                </a:solidFill>
                <a:latin typeface="Blanche de la Fontaine" pitchFamily="2" charset="0"/>
                <a:ea typeface="Calibri" panose="020F0502020204030204" pitchFamily="34" charset="0"/>
              </a:rPr>
              <a:t>spiritualitè</a:t>
            </a:r>
            <a:r>
              <a:rPr lang="es-ES" sz="9600" dirty="0" smtClean="0">
                <a:solidFill>
                  <a:srgbClr val="002060"/>
                </a:solidFill>
                <a:latin typeface="Blanche de la Fontaine" pitchFamily="2" charset="0"/>
                <a:ea typeface="Calibri" panose="020F0502020204030204" pitchFamily="34" charset="0"/>
              </a:rPr>
              <a:t> </a:t>
            </a:r>
            <a:r>
              <a:rPr lang="es-ES" sz="9600" dirty="0" err="1" smtClean="0">
                <a:solidFill>
                  <a:srgbClr val="002060"/>
                </a:solidFill>
                <a:latin typeface="Blanche de la Fontaine" pitchFamily="2" charset="0"/>
                <a:ea typeface="Calibri" panose="020F0502020204030204" pitchFamily="34" charset="0"/>
              </a:rPr>
              <a:t>ouverte</a:t>
            </a:r>
            <a:r>
              <a:rPr lang="es-ES" sz="9600" dirty="0" smtClean="0">
                <a:solidFill>
                  <a:srgbClr val="002060"/>
                </a:solidFill>
                <a:latin typeface="Blanche de la Fontaine" pitchFamily="2" charset="0"/>
                <a:ea typeface="Calibri" panose="020F0502020204030204" pitchFamily="34" charset="0"/>
              </a:rPr>
              <a:t> </a:t>
            </a:r>
            <a:endParaRPr lang="es-ES" sz="9600" dirty="0">
              <a:solidFill>
                <a:srgbClr val="002060"/>
              </a:solidFill>
              <a:latin typeface="Blanche de la Fontaine" pitchFamily="2" charset="0"/>
              <a:ea typeface="Calibri" panose="020F0502020204030204" pitchFamily="34" charset="0"/>
            </a:endParaRPr>
          </a:p>
          <a:p>
            <a:pPr algn="ctr">
              <a:lnSpc>
                <a:spcPts val="6000"/>
              </a:lnSpc>
            </a:pPr>
            <a:r>
              <a:rPr lang="es-ES" sz="9600" dirty="0" err="1" smtClean="0">
                <a:solidFill>
                  <a:srgbClr val="002060"/>
                </a:solidFill>
                <a:latin typeface="Blanche de la Fontaine" pitchFamily="2" charset="0"/>
                <a:ea typeface="Calibri" panose="020F0502020204030204" pitchFamily="34" charset="0"/>
              </a:rPr>
              <a:t>au</a:t>
            </a:r>
            <a:r>
              <a:rPr lang="es-ES" sz="9600" dirty="0" smtClean="0">
                <a:solidFill>
                  <a:srgbClr val="002060"/>
                </a:solidFill>
                <a:latin typeface="Blanche de la Fontaine" pitchFamily="2" charset="0"/>
                <a:ea typeface="Calibri" panose="020F0502020204030204" pitchFamily="34" charset="0"/>
              </a:rPr>
              <a:t> dialogue </a:t>
            </a:r>
            <a:r>
              <a:rPr lang="es-ES" sz="9600" dirty="0" err="1" smtClean="0">
                <a:solidFill>
                  <a:srgbClr val="002060"/>
                </a:solidFill>
                <a:latin typeface="Blanche de la Fontaine" pitchFamily="2" charset="0"/>
                <a:ea typeface="Calibri" panose="020F0502020204030204" pitchFamily="34" charset="0"/>
              </a:rPr>
              <a:t>interreligieux</a:t>
            </a:r>
            <a:endParaRPr lang="es-ES" sz="9600" dirty="0">
              <a:solidFill>
                <a:srgbClr val="002060"/>
              </a:solidFill>
              <a:latin typeface="Blanche de la Fontaine" pitchFamily="2" charset="0"/>
              <a:ea typeface="Calibri" panose="020F0502020204030204" pitchFamily="34" charset="0"/>
            </a:endParaRPr>
          </a:p>
        </p:txBody>
      </p:sp>
      <p:pic>
        <p:nvPicPr>
          <p:cNvPr id="3" name="Imagen 2">
            <a:extLst>
              <a:ext uri="{FF2B5EF4-FFF2-40B4-BE49-F238E27FC236}">
                <a16:creationId xmlns:a16="http://schemas.microsoft.com/office/drawing/2014/main" xmlns=""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xmlns="" id="{6736DE20-3705-47E3-9A87-AEF03F027B57}"/>
              </a:ext>
            </a:extLst>
          </p:cNvPr>
          <p:cNvSpPr txBox="1"/>
          <p:nvPr/>
        </p:nvSpPr>
        <p:spPr>
          <a:xfrm>
            <a:off x="1508911" y="0"/>
            <a:ext cx="5484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7</a:t>
            </a:r>
          </a:p>
        </p:txBody>
      </p:sp>
      <p:sp>
        <p:nvSpPr>
          <p:cNvPr id="6" name="Rectángulo 5">
            <a:extLst>
              <a:ext uri="{FF2B5EF4-FFF2-40B4-BE49-F238E27FC236}">
                <a16:creationId xmlns:a16="http://schemas.microsoft.com/office/drawing/2014/main" xmlns="" id="{418D7846-3842-4900-A889-720AECF55CBE}"/>
              </a:ext>
            </a:extLst>
          </p:cNvPr>
          <p:cNvSpPr/>
          <p:nvPr/>
        </p:nvSpPr>
        <p:spPr>
          <a:xfrm>
            <a:off x="423855" y="2511520"/>
            <a:ext cx="11476885" cy="4401205"/>
          </a:xfrm>
          <a:prstGeom prst="rect">
            <a:avLst/>
          </a:prstGeom>
          <a:ln w="38100">
            <a:solidFill>
              <a:srgbClr val="00B050"/>
            </a:solidFill>
          </a:ln>
        </p:spPr>
        <p:txBody>
          <a:bodyPr wrap="square">
            <a:spAutoFit/>
          </a:bodyPr>
          <a:lstStyle/>
          <a:p>
            <a:pPr algn="just"/>
            <a:r>
              <a:rPr lang="fr-FR" sz="2800" dirty="0">
                <a:solidFill>
                  <a:srgbClr val="FF0000"/>
                </a:solidFill>
                <a:latin typeface="Estrangelo Edessa" panose="03080600000000000000" pitchFamily="66" charset="0"/>
                <a:cs typeface="Estrangelo Edessa" panose="03080600000000000000" pitchFamily="66" charset="0"/>
              </a:rPr>
              <a:t>Le </a:t>
            </a:r>
            <a:r>
              <a:rPr lang="fr-FR" sz="2800" dirty="0">
                <a:solidFill>
                  <a:srgbClr val="FF0000"/>
                </a:solidFill>
                <a:latin typeface="Estrangelo Edessa" panose="03080600000000000000" pitchFamily="66" charset="0"/>
                <a:cs typeface="Estrangelo Edessa" panose="03080600000000000000" pitchFamily="66" charset="0"/>
              </a:rPr>
              <a:t>dialogue interreligieux est un dialogue de salut, c’est pourquoi,  il doit embrasser  tous les aspects de la vie. </a:t>
            </a:r>
            <a:r>
              <a:rPr lang="fr-FR" sz="2800" dirty="0">
                <a:solidFill>
                  <a:srgbClr val="FF0000"/>
                </a:solidFill>
                <a:latin typeface="Estrangelo Edessa" panose="03080600000000000000" pitchFamily="66" charset="0"/>
                <a:cs typeface="Estrangelo Edessa" panose="03080600000000000000" pitchFamily="66" charset="0"/>
              </a:rPr>
              <a:t>Le dialogue interreligieux se fait à différents niveaux: l'art, la musique, la liturgie, la théologie, le mysticisme, etc.</a:t>
            </a:r>
            <a:r>
              <a:rPr lang="es-ES" sz="2800" dirty="0">
                <a:solidFill>
                  <a:srgbClr val="FF0000"/>
                </a:solidFill>
                <a:latin typeface="Estrangelo Edessa" panose="03080600000000000000" pitchFamily="66" charset="0"/>
                <a:cs typeface="Estrangelo Edessa" panose="03080600000000000000" pitchFamily="66" charset="0"/>
              </a:rPr>
              <a:t> </a:t>
            </a:r>
            <a:r>
              <a:rPr lang="es-ES" sz="2800" dirty="0" smtClean="0">
                <a:solidFill>
                  <a:srgbClr val="FF0000"/>
                </a:solidFill>
                <a:latin typeface="Estrangelo Edessa" panose="03080600000000000000" pitchFamily="66" charset="0"/>
                <a:cs typeface="Estrangelo Edessa" panose="03080600000000000000" pitchFamily="66" charset="0"/>
              </a:rPr>
              <a:t>.</a:t>
            </a:r>
            <a:r>
              <a:rPr lang="fr-FR" sz="2800" dirty="0"/>
              <a:t> </a:t>
            </a:r>
            <a:r>
              <a:rPr lang="fr-FR" sz="2800" dirty="0">
                <a:solidFill>
                  <a:srgbClr val="FF0000"/>
                </a:solidFill>
                <a:latin typeface="Estrangelo Edessa" panose="03080600000000000000" pitchFamily="66" charset="0"/>
                <a:cs typeface="Estrangelo Edessa" panose="03080600000000000000" pitchFamily="66" charset="0"/>
              </a:rPr>
              <a:t>Et sous diverses formes: le dialogue de  vie, le dialogue de collaboration, le dialogue entre les représentants des religions, le dialogue doctrinal, le dialogue comme partage d'expériences spirituelles.</a:t>
            </a:r>
            <a:r>
              <a:rPr lang="es-ES" sz="2800" dirty="0">
                <a:solidFill>
                  <a:srgbClr val="FF0000"/>
                </a:solidFill>
                <a:latin typeface="Estrangelo Edessa" panose="03080600000000000000" pitchFamily="66" charset="0"/>
                <a:cs typeface="Estrangelo Edessa" panose="03080600000000000000" pitchFamily="66" charset="0"/>
              </a:rPr>
              <a:t>. </a:t>
            </a:r>
            <a:r>
              <a:rPr lang="fr-FR" sz="2800" dirty="0">
                <a:solidFill>
                  <a:srgbClr val="FF0000"/>
                </a:solidFill>
                <a:latin typeface="Estrangelo Edessa" panose="03080600000000000000" pitchFamily="66" charset="0"/>
                <a:cs typeface="Estrangelo Edessa" panose="03080600000000000000" pitchFamily="66" charset="0"/>
              </a:rPr>
              <a:t>De  l'autre côté, il reste ouverte  la possibilité d'un dialogue au niveau mystique,  à travers le partage d'expériences spirituelles dans une atmosphère de prière et de contemplation</a:t>
            </a:r>
            <a:r>
              <a:rPr lang="fr-FR" sz="2800" dirty="0" smtClean="0">
                <a:solidFill>
                  <a:srgbClr val="FF0000"/>
                </a:solidFill>
                <a:latin typeface="Estrangelo Edessa" panose="03080600000000000000" pitchFamily="66" charset="0"/>
                <a:cs typeface="Estrangelo Edessa" panose="03080600000000000000" pitchFamily="66" charset="0"/>
              </a:rPr>
              <a:t>.</a:t>
            </a:r>
          </a:p>
          <a:p>
            <a:pPr algn="just"/>
            <a:r>
              <a:rPr lang="fr-FR" sz="2800" dirty="0">
                <a:solidFill>
                  <a:srgbClr val="FF0000"/>
                </a:solidFill>
                <a:latin typeface="Estrangelo Edessa" panose="03080600000000000000" pitchFamily="66" charset="0"/>
                <a:cs typeface="Estrangelo Edessa" panose="03080600000000000000" pitchFamily="66" charset="0"/>
              </a:rPr>
              <a:t>C’est surtout dans le niveau de mysticisme, de l’expérience de Dieu, de la contemplation où l’église doit aller à la rencontre des grandes religions.</a:t>
            </a:r>
            <a:endParaRPr lang="es-ES" sz="2800" dirty="0">
              <a:solidFill>
                <a:srgbClr val="FF0000"/>
              </a:solidFill>
              <a:latin typeface="Estrangelo Edessa" panose="03080600000000000000" pitchFamily="66" charset="0"/>
              <a:cs typeface="Estrangelo Edessa" panose="03080600000000000000" pitchFamily="66" charset="0"/>
            </a:endParaRPr>
          </a:p>
          <a:p>
            <a:pPr algn="just"/>
            <a:endParaRPr lang="es-ES" sz="2800" dirty="0">
              <a:solidFill>
                <a:srgbClr val="FF0000"/>
              </a:solidFill>
              <a:latin typeface="Estrangelo Edessa" panose="03080600000000000000" pitchFamily="66" charset="0"/>
              <a:cs typeface="Estrangelo Edessa" panose="03080600000000000000" pitchFamily="66" charset="0"/>
            </a:endParaRPr>
          </a:p>
          <a:p>
            <a:pPr algn="just"/>
            <a:r>
              <a:rPr lang="es-ES" sz="2800" dirty="0">
                <a:solidFill>
                  <a:srgbClr val="FF0000"/>
                </a:solidFill>
                <a:latin typeface="Estrangelo Edessa" panose="03080600000000000000" pitchFamily="66" charset="0"/>
                <a:cs typeface="Estrangelo Edessa" panose="03080600000000000000" pitchFamily="66" charset="0"/>
              </a:rPr>
              <a:t> </a:t>
            </a:r>
          </a:p>
        </p:txBody>
      </p:sp>
    </p:spTree>
    <p:extLst>
      <p:ext uri="{BB962C8B-B14F-4D97-AF65-F5344CB8AC3E}">
        <p14:creationId xmlns:p14="http://schemas.microsoft.com/office/powerpoint/2010/main" val="3489506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94320" y="319914"/>
            <a:ext cx="1206420" cy="1631216"/>
          </a:xfrm>
          <a:prstGeom prst="flowChartDocument">
            <a:avLst/>
          </a:prstGeom>
        </p:spPr>
      </p:pic>
      <p:sp>
        <p:nvSpPr>
          <p:cNvPr id="2" name="Rectángulo 1">
            <a:extLst>
              <a:ext uri="{FF2B5EF4-FFF2-40B4-BE49-F238E27FC236}">
                <a16:creationId xmlns:a16="http://schemas.microsoft.com/office/drawing/2014/main" xmlns="" id="{C2EA2D66-EC74-41AF-8502-9153502A060D}"/>
              </a:ext>
            </a:extLst>
          </p:cNvPr>
          <p:cNvSpPr/>
          <p:nvPr/>
        </p:nvSpPr>
        <p:spPr>
          <a:xfrm>
            <a:off x="2507565" y="426545"/>
            <a:ext cx="7151958" cy="1631216"/>
          </a:xfrm>
          <a:prstGeom prst="rect">
            <a:avLst/>
          </a:prstGeom>
        </p:spPr>
        <p:txBody>
          <a:bodyPr wrap="none">
            <a:spAutoFit/>
          </a:bodyPr>
          <a:lstStyle/>
          <a:p>
            <a:pPr>
              <a:lnSpc>
                <a:spcPts val="6000"/>
              </a:lnSpc>
            </a:pPr>
            <a:r>
              <a:rPr lang="es-ES" sz="9600" dirty="0" smtClean="0">
                <a:solidFill>
                  <a:srgbClr val="002060"/>
                </a:solidFill>
                <a:latin typeface="Blanche de la Fontaine" pitchFamily="2" charset="0"/>
                <a:ea typeface="Calibri" panose="020F0502020204030204" pitchFamily="34" charset="0"/>
              </a:rPr>
              <a:t>Une </a:t>
            </a:r>
            <a:r>
              <a:rPr lang="es-ES" sz="9600" dirty="0" err="1" smtClean="0">
                <a:solidFill>
                  <a:srgbClr val="002060"/>
                </a:solidFill>
                <a:latin typeface="Blanche de la Fontaine" pitchFamily="2" charset="0"/>
                <a:ea typeface="Calibri" panose="020F0502020204030204" pitchFamily="34" charset="0"/>
              </a:rPr>
              <a:t>spiritualitè</a:t>
            </a:r>
            <a:r>
              <a:rPr lang="es-ES" sz="9600" dirty="0" smtClean="0">
                <a:solidFill>
                  <a:srgbClr val="002060"/>
                </a:solidFill>
                <a:latin typeface="Blanche de la Fontaine" pitchFamily="2" charset="0"/>
                <a:ea typeface="Calibri" panose="020F0502020204030204" pitchFamily="34" charset="0"/>
              </a:rPr>
              <a:t> </a:t>
            </a:r>
            <a:r>
              <a:rPr lang="fr-FR" sz="9600" dirty="0">
                <a:solidFill>
                  <a:srgbClr val="002060"/>
                </a:solidFill>
                <a:latin typeface="Blanche de la Fontaine" pitchFamily="2" charset="0"/>
                <a:ea typeface="Calibri" panose="020F0502020204030204" pitchFamily="34" charset="0"/>
              </a:rPr>
              <a:t>attentive </a:t>
            </a:r>
            <a:endParaRPr lang="fr-FR" sz="9600" dirty="0" smtClean="0">
              <a:solidFill>
                <a:srgbClr val="002060"/>
              </a:solidFill>
              <a:latin typeface="Blanche de la Fontaine" pitchFamily="2" charset="0"/>
              <a:ea typeface="Calibri" panose="020F0502020204030204" pitchFamily="34" charset="0"/>
            </a:endParaRPr>
          </a:p>
          <a:p>
            <a:pPr algn="ctr">
              <a:lnSpc>
                <a:spcPts val="6000"/>
              </a:lnSpc>
            </a:pPr>
            <a:r>
              <a:rPr lang="fr-FR" sz="9600" dirty="0" smtClean="0">
                <a:solidFill>
                  <a:srgbClr val="002060"/>
                </a:solidFill>
                <a:latin typeface="Blanche de la Fontaine" pitchFamily="2" charset="0"/>
                <a:ea typeface="Calibri" panose="020F0502020204030204" pitchFamily="34" charset="0"/>
              </a:rPr>
              <a:t>à </a:t>
            </a:r>
            <a:r>
              <a:rPr lang="fr-FR" sz="9600" dirty="0">
                <a:solidFill>
                  <a:srgbClr val="002060"/>
                </a:solidFill>
                <a:latin typeface="Blanche de la Fontaine" pitchFamily="2" charset="0"/>
                <a:ea typeface="Calibri" panose="020F0502020204030204" pitchFamily="34" charset="0"/>
              </a:rPr>
              <a:t>l’Esprit</a:t>
            </a:r>
            <a:endParaRPr lang="es-ES" sz="9600" dirty="0">
              <a:solidFill>
                <a:srgbClr val="002060"/>
              </a:solidFill>
              <a:latin typeface="Blanche de la Fontaine" pitchFamily="2" charset="0"/>
              <a:ea typeface="Calibri" panose="020F0502020204030204" pitchFamily="34" charset="0"/>
            </a:endParaRPr>
          </a:p>
        </p:txBody>
      </p:sp>
      <p:pic>
        <p:nvPicPr>
          <p:cNvPr id="3" name="Imagen 2">
            <a:extLst>
              <a:ext uri="{FF2B5EF4-FFF2-40B4-BE49-F238E27FC236}">
                <a16:creationId xmlns:a16="http://schemas.microsoft.com/office/drawing/2014/main" xmlns="" id="{0F3BB46E-D95C-407D-A202-BC6DEBE19171}"/>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Effect>
                      <a14:colorTemperature colorTemp="11200"/>
                    </a14:imgEffect>
                  </a14:imgLayer>
                </a14:imgProps>
              </a:ext>
            </a:extLst>
          </a:blip>
          <a:stretch>
            <a:fillRect/>
          </a:stretch>
        </p:blipFill>
        <p:spPr>
          <a:xfrm>
            <a:off x="317549" y="319913"/>
            <a:ext cx="1099340" cy="1252475"/>
          </a:xfrm>
          <a:prstGeom prst="rect">
            <a:avLst/>
          </a:prstGeom>
        </p:spPr>
      </p:pic>
      <p:sp>
        <p:nvSpPr>
          <p:cNvPr id="4" name="CuadroTexto 3">
            <a:extLst>
              <a:ext uri="{FF2B5EF4-FFF2-40B4-BE49-F238E27FC236}">
                <a16:creationId xmlns:a16="http://schemas.microsoft.com/office/drawing/2014/main" xmlns="" id="{6736DE20-3705-47E3-9A87-AEF03F027B57}"/>
              </a:ext>
            </a:extLst>
          </p:cNvPr>
          <p:cNvSpPr txBox="1"/>
          <p:nvPr/>
        </p:nvSpPr>
        <p:spPr>
          <a:xfrm>
            <a:off x="1508911" y="0"/>
            <a:ext cx="777089" cy="1200329"/>
          </a:xfrm>
          <a:prstGeom prst="rect">
            <a:avLst/>
          </a:prstGeom>
          <a:noFill/>
        </p:spPr>
        <p:txBody>
          <a:bodyPr wrap="square" rtlCol="0">
            <a:spAutoFit/>
          </a:bodyPr>
          <a:lstStyle/>
          <a:p>
            <a:r>
              <a:rPr lang="es-ES" sz="7200" dirty="0">
                <a:solidFill>
                  <a:srgbClr val="002060"/>
                </a:solidFill>
                <a:latin typeface="AR DARLING" panose="02000000000000000000" pitchFamily="2" charset="0"/>
              </a:rPr>
              <a:t>8</a:t>
            </a:r>
          </a:p>
        </p:txBody>
      </p:sp>
      <p:sp>
        <p:nvSpPr>
          <p:cNvPr id="6" name="Rectángulo 5">
            <a:extLst>
              <a:ext uri="{FF2B5EF4-FFF2-40B4-BE49-F238E27FC236}">
                <a16:creationId xmlns:a16="http://schemas.microsoft.com/office/drawing/2014/main" xmlns="" id="{17D1D35A-DBAB-4091-831A-04A51F59D855}"/>
              </a:ext>
            </a:extLst>
          </p:cNvPr>
          <p:cNvSpPr/>
          <p:nvPr/>
        </p:nvSpPr>
        <p:spPr>
          <a:xfrm>
            <a:off x="582593" y="2837574"/>
            <a:ext cx="11158834" cy="3908762"/>
          </a:xfrm>
          <a:prstGeom prst="rect">
            <a:avLst/>
          </a:prstGeom>
          <a:ln w="38100">
            <a:solidFill>
              <a:srgbClr val="0070C0"/>
            </a:solidFill>
          </a:ln>
        </p:spPr>
        <p:txBody>
          <a:bodyPr wrap="square">
            <a:spAutoFit/>
          </a:bodyPr>
          <a:lstStyle/>
          <a:p>
            <a:pPr algn="just"/>
            <a:r>
              <a:rPr lang="es-ES" sz="2400" dirty="0" smtClean="0">
                <a:solidFill>
                  <a:srgbClr val="FF0000"/>
                </a:solidFill>
              </a:rPr>
              <a:t>Los</a:t>
            </a:r>
            <a:r>
              <a:rPr lang="fr-FR" sz="3200" dirty="0">
                <a:solidFill>
                  <a:srgbClr val="FF0000"/>
                </a:solidFill>
                <a:latin typeface="Estrangelo Edessa" panose="03080600000000000000" pitchFamily="66" charset="0"/>
                <a:cs typeface="Estrangelo Edessa" panose="03080600000000000000" pitchFamily="66" charset="0"/>
              </a:rPr>
              <a:t>Les missionnaires doivent être très attentifs à l'Esprit, protagoniste de la mission, qui nous surprend toujours et qui </a:t>
            </a:r>
            <a:r>
              <a:rPr lang="fr-FR" sz="3200" dirty="0">
                <a:solidFill>
                  <a:srgbClr val="FF0000"/>
                </a:solidFill>
                <a:latin typeface="Estrangelo Edessa" panose="03080600000000000000" pitchFamily="66" charset="0"/>
                <a:cs typeface="Estrangelo Edessa" panose="03080600000000000000" pitchFamily="66" charset="0"/>
              </a:rPr>
              <a:t>nous fait bouger.</a:t>
            </a:r>
            <a:r>
              <a:rPr lang="es-ES" sz="3200" dirty="0">
                <a:solidFill>
                  <a:srgbClr val="FF0000"/>
                </a:solidFill>
                <a:latin typeface="Estrangelo Edessa" panose="03080600000000000000" pitchFamily="66" charset="0"/>
                <a:cs typeface="Estrangelo Edessa" panose="03080600000000000000" pitchFamily="66" charset="0"/>
              </a:rPr>
              <a:t> </a:t>
            </a:r>
            <a:r>
              <a:rPr lang="fr-FR" sz="3200" dirty="0">
                <a:solidFill>
                  <a:srgbClr val="FF0000"/>
                </a:solidFill>
                <a:latin typeface="Estrangelo Edessa" panose="03080600000000000000" pitchFamily="66" charset="0"/>
                <a:cs typeface="Estrangelo Edessa" panose="03080600000000000000" pitchFamily="66" charset="0"/>
              </a:rPr>
              <a:t>L'Esprit nous conduit à élargir notre vision afin de réfléchir son action en tout temps et lieu, il nous pousse à aller de plus en plus loin, non seulement géographiquement, mais aussi au-delà des barrières ethniques et religieuses, pour une mission vraiment </a:t>
            </a:r>
            <a:r>
              <a:rPr lang="fr-FR" sz="3200" dirty="0" smtClean="0">
                <a:solidFill>
                  <a:srgbClr val="FF0000"/>
                </a:solidFill>
                <a:latin typeface="Estrangelo Edessa" panose="03080600000000000000" pitchFamily="66" charset="0"/>
                <a:cs typeface="Estrangelo Edessa" panose="03080600000000000000" pitchFamily="66" charset="0"/>
              </a:rPr>
              <a:t>universelle.</a:t>
            </a:r>
            <a:endParaRPr lang="es-ES" sz="3200" dirty="0">
              <a:solidFill>
                <a:srgbClr val="FF0000"/>
              </a:solidFill>
              <a:latin typeface="Estrangelo Edessa" panose="03080600000000000000" pitchFamily="66" charset="0"/>
              <a:cs typeface="Estrangelo Edessa" panose="03080600000000000000" pitchFamily="66" charset="0"/>
            </a:endParaRPr>
          </a:p>
          <a:p>
            <a:pPr algn="just"/>
            <a:r>
              <a:rPr lang="fr-FR" sz="3200" dirty="0">
                <a:solidFill>
                  <a:srgbClr val="FF0000"/>
                </a:solidFill>
                <a:latin typeface="Estrangelo Edessa" panose="03080600000000000000" pitchFamily="66" charset="0"/>
                <a:cs typeface="Estrangelo Edessa" panose="03080600000000000000" pitchFamily="66" charset="0"/>
              </a:rPr>
              <a:t>La spiritualité n’est pas une réalité fermée, plutôt, dans le processus de mise au jour en raison des différentes expériences et résonances que les humains nous expérimentons dans notre rencontre avec Dieu, avec les gens et les choses. </a:t>
            </a:r>
            <a:endParaRPr lang="es-ES" sz="3200" dirty="0">
              <a:solidFill>
                <a:srgbClr val="FF0000"/>
              </a:solidFill>
              <a:latin typeface="Estrangelo Edessa" panose="03080600000000000000" pitchFamily="66" charset="0"/>
              <a:cs typeface="Estrangelo Edessa" panose="03080600000000000000" pitchFamily="66" charset="0"/>
            </a:endParaRPr>
          </a:p>
          <a:p>
            <a:pPr algn="just"/>
            <a:endParaRPr lang="es-ES" sz="2400" dirty="0">
              <a:solidFill>
                <a:srgbClr val="FF0000"/>
              </a:solidFill>
            </a:endParaRPr>
          </a:p>
        </p:txBody>
      </p:sp>
    </p:spTree>
    <p:extLst>
      <p:ext uri="{BB962C8B-B14F-4D97-AF65-F5344CB8AC3E}">
        <p14:creationId xmlns:p14="http://schemas.microsoft.com/office/powerpoint/2010/main" val="2404822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A6116D66-E31A-4456-8658-3E9496A75DD5}"/>
              </a:ext>
            </a:extLst>
          </p:cNvPr>
          <p:cNvSpPr txBox="1"/>
          <p:nvPr/>
        </p:nvSpPr>
        <p:spPr>
          <a:xfrm>
            <a:off x="4163786" y="344894"/>
            <a:ext cx="7309210" cy="2554545"/>
          </a:xfrm>
          <a:prstGeom prst="rect">
            <a:avLst/>
          </a:prstGeom>
          <a:noFill/>
        </p:spPr>
        <p:txBody>
          <a:bodyPr wrap="square" rtlCol="0">
            <a:spAutoFit/>
          </a:bodyPr>
          <a:lstStyle/>
          <a:p>
            <a:pPr algn="just"/>
            <a:r>
              <a:rPr lang="fr-FR" sz="3200" b="1" dirty="0">
                <a:solidFill>
                  <a:srgbClr val="00B050"/>
                </a:solidFill>
                <a:latin typeface="Iskoola Pota" panose="020B0502040204020203" pitchFamily="34" charset="0"/>
                <a:cs typeface="Iskoola Pota" panose="020B0502040204020203" pitchFamily="34" charset="0"/>
              </a:rPr>
              <a:t>Contempler et expérimenter l’amour du Cœur du Christ c’est sentir au même temps  l’urgence du « </a:t>
            </a:r>
            <a:r>
              <a:rPr lang="fr-FR" sz="3200" b="1" i="1" dirty="0">
                <a:solidFill>
                  <a:srgbClr val="00B050"/>
                </a:solidFill>
                <a:latin typeface="Iskoola Pota" panose="020B0502040204020203" pitchFamily="34" charset="0"/>
                <a:cs typeface="Iskoola Pota" panose="020B0502040204020203" pitchFamily="34" charset="0"/>
              </a:rPr>
              <a:t>Allez dans le monde entier et prêchez l’Evangile à toute créature »</a:t>
            </a:r>
            <a:r>
              <a:rPr lang="es-ES_tradnl" sz="3200" b="1" i="1" dirty="0">
                <a:solidFill>
                  <a:srgbClr val="00B050"/>
                </a:solidFill>
                <a:latin typeface="Iskoola Pota" panose="020B0502040204020203" pitchFamily="34" charset="0"/>
                <a:cs typeface="Iskoola Pota" panose="020B0502040204020203" pitchFamily="34" charset="0"/>
              </a:rPr>
              <a:t>” (Mc 16,15).</a:t>
            </a:r>
            <a:endParaRPr lang="es-ES" sz="3200" b="1" dirty="0">
              <a:solidFill>
                <a:srgbClr val="00B050"/>
              </a:solidFill>
              <a:latin typeface="Iskoola Pota" panose="020B0502040204020203" pitchFamily="34" charset="0"/>
              <a:cs typeface="Iskoola Pota" panose="020B0502040204020203" pitchFamily="34" charset="0"/>
            </a:endParaRPr>
          </a:p>
        </p:txBody>
      </p:sp>
      <p:pic>
        <p:nvPicPr>
          <p:cNvPr id="4" name="Imagen 3">
            <a:extLst>
              <a:ext uri="{FF2B5EF4-FFF2-40B4-BE49-F238E27FC236}">
                <a16:creationId xmlns:a16="http://schemas.microsoft.com/office/drawing/2014/main" xmlns="" id="{4D8C0D1A-7C4E-47B2-BDA9-754A78D7449D}"/>
              </a:ext>
            </a:extLst>
          </p:cNvPr>
          <p:cNvPicPr>
            <a:picLocks noChangeAspect="1"/>
          </p:cNvPicPr>
          <p:nvPr/>
        </p:nvPicPr>
        <p:blipFill>
          <a:blip r:embed="rId2"/>
          <a:stretch>
            <a:fillRect/>
          </a:stretch>
        </p:blipFill>
        <p:spPr>
          <a:xfrm>
            <a:off x="316712" y="1346200"/>
            <a:ext cx="4350415" cy="4390419"/>
          </a:xfrm>
          <a:prstGeom prst="rect">
            <a:avLst/>
          </a:prstGeom>
        </p:spPr>
      </p:pic>
      <p:pic>
        <p:nvPicPr>
          <p:cNvPr id="6" name="Imagen 5">
            <a:extLst>
              <a:ext uri="{FF2B5EF4-FFF2-40B4-BE49-F238E27FC236}">
                <a16:creationId xmlns:a16="http://schemas.microsoft.com/office/drawing/2014/main" xmlns="" id="{7269AD63-7B7E-40D8-BE06-D51A1805DD38}"/>
              </a:ext>
            </a:extLst>
          </p:cNvPr>
          <p:cNvPicPr>
            <a:picLocks noChangeAspect="1"/>
          </p:cNvPicPr>
          <p:nvPr/>
        </p:nvPicPr>
        <p:blipFill>
          <a:blip r:embed="rId3"/>
          <a:stretch>
            <a:fillRect/>
          </a:stretch>
        </p:blipFill>
        <p:spPr>
          <a:xfrm rot="627151">
            <a:off x="9005640" y="2870200"/>
            <a:ext cx="2734056" cy="3797300"/>
          </a:xfrm>
          <a:prstGeom prst="rect">
            <a:avLst/>
          </a:prstGeom>
        </p:spPr>
      </p:pic>
    </p:spTree>
    <p:extLst>
      <p:ext uri="{BB962C8B-B14F-4D97-AF65-F5344CB8AC3E}">
        <p14:creationId xmlns:p14="http://schemas.microsoft.com/office/powerpoint/2010/main" val="2269750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873002" y="319913"/>
            <a:ext cx="1027738" cy="1389617"/>
          </a:xfrm>
          <a:prstGeom prst="flowChartDocument">
            <a:avLst/>
          </a:prstGeom>
        </p:spPr>
      </p:pic>
      <p:pic>
        <p:nvPicPr>
          <p:cNvPr id="4" name="Imagen 3">
            <a:extLst>
              <a:ext uri="{FF2B5EF4-FFF2-40B4-BE49-F238E27FC236}">
                <a16:creationId xmlns:a16="http://schemas.microsoft.com/office/drawing/2014/main" xmlns="" id="{54C18EFA-C70E-4E8C-95AE-7AB1AEF55D3E}"/>
              </a:ext>
            </a:extLst>
          </p:cNvPr>
          <p:cNvPicPr>
            <a:picLocks noChangeAspect="1"/>
          </p:cNvPicPr>
          <p:nvPr/>
        </p:nvPicPr>
        <p:blipFill>
          <a:blip r:embed="rId4">
            <a:clrChange>
              <a:clrFrom>
                <a:srgbClr val="FFFDDB"/>
              </a:clrFrom>
              <a:clrTo>
                <a:srgbClr val="FFFDDB">
                  <a:alpha val="0"/>
                </a:srgbClr>
              </a:clrTo>
            </a:clrChang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216168" y="2800138"/>
            <a:ext cx="4017810" cy="3708748"/>
          </a:xfrm>
          <a:prstGeom prst="rect">
            <a:avLst/>
          </a:prstGeom>
        </p:spPr>
      </p:pic>
      <p:sp>
        <p:nvSpPr>
          <p:cNvPr id="2" name="Rectángulo 1">
            <a:extLst>
              <a:ext uri="{FF2B5EF4-FFF2-40B4-BE49-F238E27FC236}">
                <a16:creationId xmlns:a16="http://schemas.microsoft.com/office/drawing/2014/main" xmlns="" id="{730E3305-4D04-4E3A-B2A9-246AB1E7B869}"/>
              </a:ext>
            </a:extLst>
          </p:cNvPr>
          <p:cNvSpPr/>
          <p:nvPr/>
        </p:nvSpPr>
        <p:spPr>
          <a:xfrm>
            <a:off x="2405356" y="367412"/>
            <a:ext cx="4140477" cy="3648948"/>
          </a:xfrm>
          <a:prstGeom prst="rect">
            <a:avLst/>
          </a:prstGeom>
          <a:solidFill>
            <a:srgbClr val="FFFF00"/>
          </a:solidFill>
          <a:ln>
            <a:solidFill>
              <a:srgbClr val="FFFF00"/>
            </a:solidFill>
          </a:ln>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fr-FR" sz="5400" b="1" dirty="0">
                <a:solidFill>
                  <a:srgbClr val="7030A0"/>
                </a:solidFill>
                <a:latin typeface="Black Rose" panose="00000400000000000000" pitchFamily="2" charset="0"/>
                <a:ea typeface="Calibri" panose="020F0502020204030204" pitchFamily="34" charset="0"/>
                <a:cs typeface="Calibri" panose="020F0502020204030204" pitchFamily="34" charset="0"/>
              </a:rPr>
              <a:t>Difficultés et  tentations qui </a:t>
            </a:r>
            <a:r>
              <a:rPr lang="fr-FR" sz="5400" b="1" dirty="0" smtClean="0">
                <a:solidFill>
                  <a:srgbClr val="7030A0"/>
                </a:solidFill>
                <a:latin typeface="Black Rose" panose="00000400000000000000" pitchFamily="2" charset="0"/>
                <a:ea typeface="Calibri" panose="020F0502020204030204" pitchFamily="34" charset="0"/>
                <a:cs typeface="Calibri" panose="020F0502020204030204" pitchFamily="34" charset="0"/>
              </a:rPr>
              <a:t>rôdent </a:t>
            </a:r>
            <a:r>
              <a:rPr lang="fr-FR" sz="5400" b="1" dirty="0">
                <a:solidFill>
                  <a:srgbClr val="7030A0"/>
                </a:solidFill>
                <a:latin typeface="Black Rose" panose="00000400000000000000" pitchFamily="2" charset="0"/>
                <a:ea typeface="Calibri" panose="020F0502020204030204" pitchFamily="34" charset="0"/>
                <a:cs typeface="Calibri" panose="020F0502020204030204" pitchFamily="34" charset="0"/>
              </a:rPr>
              <a:t>dans la mission.</a:t>
            </a:r>
            <a:endParaRPr lang="es-ES" sz="5400" dirty="0">
              <a:solidFill>
                <a:srgbClr val="7030A0"/>
              </a:solidFill>
              <a:effectLst/>
              <a:latin typeface="Black Rose" panose="00000400000000000000" pitchFamily="2"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xmlns="" id="{13A81DB1-F3AA-40B4-9D8F-C59001416AA9}"/>
              </a:ext>
            </a:extLst>
          </p:cNvPr>
          <p:cNvSpPr/>
          <p:nvPr/>
        </p:nvSpPr>
        <p:spPr>
          <a:xfrm>
            <a:off x="6832601" y="367412"/>
            <a:ext cx="3466865" cy="2554545"/>
          </a:xfrm>
          <a:prstGeom prst="rect">
            <a:avLst/>
          </a:prstGeom>
        </p:spPr>
        <p:txBody>
          <a:bodyPr wrap="square">
            <a:spAutoFit/>
          </a:bodyPr>
          <a:lstStyle/>
          <a:p>
            <a:pPr algn="just"/>
            <a:r>
              <a:rPr lang="es-ES" sz="3200" b="1" dirty="0">
                <a:solidFill>
                  <a:srgbClr val="FF33CC"/>
                </a:solidFill>
                <a:latin typeface="Calibri" panose="020F0502020204030204" pitchFamily="34" charset="0"/>
                <a:ea typeface="Calibri" panose="020F0502020204030204" pitchFamily="34" charset="0"/>
                <a:cs typeface="Calibri" panose="020F0502020204030204" pitchFamily="34" charset="0"/>
              </a:rPr>
              <a:t>La </a:t>
            </a:r>
            <a:r>
              <a:rPr lang="fr-FR" sz="3200" b="1" dirty="0">
                <a:solidFill>
                  <a:srgbClr val="FF33CC"/>
                </a:solidFill>
                <a:latin typeface="Calibri" panose="020F0502020204030204" pitchFamily="34" charset="0"/>
                <a:ea typeface="Calibri" panose="020F0502020204030204" pitchFamily="34" charset="0"/>
                <a:cs typeface="Calibri" panose="020F0502020204030204" pitchFamily="34" charset="0"/>
              </a:rPr>
              <a:t>vie dans l’esprit d’un missionnaire est celle de tous les êtres humains avec leurs différentes</a:t>
            </a:r>
            <a:r>
              <a:rPr lang="es-ES" sz="3200" b="1" dirty="0">
                <a:solidFill>
                  <a:srgbClr val="FF33CC"/>
                </a:solidFill>
                <a:latin typeface="Calibri" panose="020F0502020204030204" pitchFamily="34" charset="0"/>
                <a:ea typeface="Calibri" panose="020F0502020204030204" pitchFamily="34" charset="0"/>
                <a:cs typeface="Calibri" panose="020F0502020204030204" pitchFamily="34" charset="0"/>
              </a:rPr>
              <a:t> </a:t>
            </a:r>
            <a:endParaRPr lang="es-ES" sz="3200" b="1" dirty="0">
              <a:solidFill>
                <a:srgbClr val="FF33CC"/>
              </a:solidFill>
            </a:endParaRPr>
          </a:p>
        </p:txBody>
      </p:sp>
      <p:sp>
        <p:nvSpPr>
          <p:cNvPr id="7" name="Rectángulo 6">
            <a:extLst>
              <a:ext uri="{FF2B5EF4-FFF2-40B4-BE49-F238E27FC236}">
                <a16:creationId xmlns:a16="http://schemas.microsoft.com/office/drawing/2014/main" xmlns="" id="{CA2612FF-BA8B-4728-9D87-9FF12144BD69}"/>
              </a:ext>
            </a:extLst>
          </p:cNvPr>
          <p:cNvSpPr/>
          <p:nvPr/>
        </p:nvSpPr>
        <p:spPr>
          <a:xfrm>
            <a:off x="6896521" y="2969456"/>
            <a:ext cx="4928440" cy="4031873"/>
          </a:xfrm>
          <a:prstGeom prst="rect">
            <a:avLst/>
          </a:prstGeom>
        </p:spPr>
        <p:txBody>
          <a:bodyPr wrap="square">
            <a:spAutoFit/>
          </a:bodyPr>
          <a:lstStyle/>
          <a:p>
            <a:r>
              <a:rPr lang="fr-FR" sz="3200" b="1" dirty="0">
                <a:solidFill>
                  <a:srgbClr val="FF33CC"/>
                </a:solidFill>
              </a:rPr>
              <a:t>étapes, dans chacune d’elles rencontre les possibilités  et les difficultés, les tentations et les obstacles à leur développement et l’élaboration de sa mission.</a:t>
            </a:r>
            <a:endParaRPr lang="es-ES" sz="3200" b="1" dirty="0">
              <a:solidFill>
                <a:srgbClr val="FF33CC"/>
              </a:solidFill>
            </a:endParaRPr>
          </a:p>
        </p:txBody>
      </p:sp>
    </p:spTree>
    <p:extLst>
      <p:ext uri="{BB962C8B-B14F-4D97-AF65-F5344CB8AC3E}">
        <p14:creationId xmlns:p14="http://schemas.microsoft.com/office/powerpoint/2010/main" val="2182659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835858" y="319913"/>
            <a:ext cx="1064881" cy="1439839"/>
          </a:xfrm>
          <a:prstGeom prst="flowChartDocument">
            <a:avLst/>
          </a:prstGeom>
        </p:spPr>
      </p:pic>
      <p:pic>
        <p:nvPicPr>
          <p:cNvPr id="3" name="Imagen 2">
            <a:extLst>
              <a:ext uri="{FF2B5EF4-FFF2-40B4-BE49-F238E27FC236}">
                <a16:creationId xmlns:a16="http://schemas.microsoft.com/office/drawing/2014/main" xmlns=""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4" name="Rectángulo 3">
            <a:extLst>
              <a:ext uri="{FF2B5EF4-FFF2-40B4-BE49-F238E27FC236}">
                <a16:creationId xmlns:a16="http://schemas.microsoft.com/office/drawing/2014/main" xmlns="" id="{91738F87-7364-4267-B4C7-5855A5AA456D}"/>
              </a:ext>
            </a:extLst>
          </p:cNvPr>
          <p:cNvSpPr/>
          <p:nvPr/>
        </p:nvSpPr>
        <p:spPr>
          <a:xfrm>
            <a:off x="2425698" y="445099"/>
            <a:ext cx="8206961" cy="3416320"/>
          </a:xfrm>
          <a:prstGeom prst="rect">
            <a:avLst/>
          </a:prstGeom>
        </p:spPr>
        <p:txBody>
          <a:bodyPr wrap="square">
            <a:spAutoFit/>
          </a:bodyPr>
          <a:lstStyle/>
          <a:p>
            <a:pPr algn="just"/>
            <a:r>
              <a:rPr lang="es-ES" sz="3600" dirty="0">
                <a:ln w="0"/>
                <a:solidFill>
                  <a:srgbClr val="00B050"/>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A nivel personal podríamos hablar del individualismo, de la inmadurez personal y de la falta de fe. El individualismo, fenómeno en alza en estos tiempos, crece también en el ámbito de la misión. Generalmente suele ir acompañado de una falta de comunicación entre quienes participan de un proyecto común. </a:t>
            </a:r>
          </a:p>
        </p:txBody>
      </p:sp>
      <p:sp>
        <p:nvSpPr>
          <p:cNvPr id="6" name="Rectángulo 5">
            <a:extLst>
              <a:ext uri="{FF2B5EF4-FFF2-40B4-BE49-F238E27FC236}">
                <a16:creationId xmlns:a16="http://schemas.microsoft.com/office/drawing/2014/main" xmlns="" id="{8BDB96CB-AA78-4F5D-93C2-F464CAA3A794}"/>
              </a:ext>
            </a:extLst>
          </p:cNvPr>
          <p:cNvSpPr/>
          <p:nvPr/>
        </p:nvSpPr>
        <p:spPr>
          <a:xfrm>
            <a:off x="1073426" y="4343671"/>
            <a:ext cx="10294872" cy="188769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ts val="3500"/>
              </a:lnSpc>
            </a:pPr>
            <a:r>
              <a:rPr lang="es-ES" sz="3600" dirty="0">
                <a:latin typeface="Kokila" panose="020B0604020202020204" pitchFamily="34" charset="0"/>
                <a:cs typeface="Kokila" panose="020B0604020202020204" pitchFamily="34" charset="0"/>
              </a:rPr>
              <a:t>El trabajo misionero implica una apertura al otro y también al Otro con mayúscula que es Dios. La misión es de Dios y no nuestra y el protagonista es el Espíritu y no nosotros. Ser misionero es participar en la misión de Dios</a:t>
            </a:r>
          </a:p>
        </p:txBody>
      </p:sp>
      <p:sp>
        <p:nvSpPr>
          <p:cNvPr id="7" name="CuadroTexto 6">
            <a:extLst>
              <a:ext uri="{FF2B5EF4-FFF2-40B4-BE49-F238E27FC236}">
                <a16:creationId xmlns:a16="http://schemas.microsoft.com/office/drawing/2014/main" xmlns="" id="{623A06AB-6265-4D42-9854-2729DC7877D8}"/>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1</a:t>
            </a:r>
          </a:p>
        </p:txBody>
      </p:sp>
      <mc:AlternateContent xmlns:mc="http://schemas.openxmlformats.org/markup-compatibility/2006" xmlns:p14="http://schemas.microsoft.com/office/powerpoint/2010/main">
        <mc:Choice Requires="p14">
          <p:contentPart p14:bwMode="auto" r:id="rId5">
            <p14:nvContentPartPr>
              <p14:cNvPr id="17" name="Entrada de lápiz 16">
                <a:extLst>
                  <a:ext uri="{FF2B5EF4-FFF2-40B4-BE49-F238E27FC236}">
                    <a16:creationId xmlns:a16="http://schemas.microsoft.com/office/drawing/2014/main" xmlns="" id="{E24EB535-EFFC-4EAB-82A5-C57EE2677C58}"/>
                  </a:ext>
                </a:extLst>
              </p14:cNvPr>
              <p14:cNvContentPartPr/>
              <p14:nvPr/>
            </p14:nvContentPartPr>
            <p14:xfrm>
              <a:off x="8375546" y="728849"/>
              <a:ext cx="2027880" cy="76320"/>
            </p14:xfrm>
          </p:contentPart>
        </mc:Choice>
        <mc:Fallback xmlns="">
          <p:pic>
            <p:nvPicPr>
              <p:cNvPr id="17" name="Entrada de lápiz 16">
                <a:extLst>
                  <a:ext uri="{FF2B5EF4-FFF2-40B4-BE49-F238E27FC236}">
                    <a16:creationId xmlns:a16="http://schemas.microsoft.com/office/drawing/2014/main" id="{E24EB535-EFFC-4EAB-82A5-C57EE2677C58}"/>
                  </a:ext>
                </a:extLst>
              </p:cNvPr>
              <p:cNvPicPr/>
              <p:nvPr/>
            </p:nvPicPr>
            <p:blipFill>
              <a:blip r:embed="rId6"/>
              <a:stretch>
                <a:fillRect/>
              </a:stretch>
            </p:blipFill>
            <p:spPr>
              <a:xfrm>
                <a:off x="8339546" y="656849"/>
                <a:ext cx="209952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Entrada de lápiz 21">
                <a:extLst>
                  <a:ext uri="{FF2B5EF4-FFF2-40B4-BE49-F238E27FC236}">
                    <a16:creationId xmlns:a16="http://schemas.microsoft.com/office/drawing/2014/main" xmlns="" id="{3CED9863-AD4E-402E-AD43-7E51939B3358}"/>
                  </a:ext>
                </a:extLst>
              </p14:cNvPr>
              <p14:cNvContentPartPr/>
              <p14:nvPr/>
            </p14:nvContentPartPr>
            <p14:xfrm>
              <a:off x="3591506" y="1249049"/>
              <a:ext cx="2809800" cy="108720"/>
            </p14:xfrm>
          </p:contentPart>
        </mc:Choice>
        <mc:Fallback xmlns="">
          <p:pic>
            <p:nvPicPr>
              <p:cNvPr id="22" name="Entrada de lápiz 21">
                <a:extLst>
                  <a:ext uri="{FF2B5EF4-FFF2-40B4-BE49-F238E27FC236}">
                    <a16:creationId xmlns:a16="http://schemas.microsoft.com/office/drawing/2014/main" id="{3CED9863-AD4E-402E-AD43-7E51939B3358}"/>
                  </a:ext>
                </a:extLst>
              </p:cNvPr>
              <p:cNvPicPr/>
              <p:nvPr/>
            </p:nvPicPr>
            <p:blipFill>
              <a:blip r:embed="rId8"/>
              <a:stretch>
                <a:fillRect/>
              </a:stretch>
            </p:blipFill>
            <p:spPr>
              <a:xfrm>
                <a:off x="3555506" y="1177049"/>
                <a:ext cx="288144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Entrada de lápiz 22">
                <a:extLst>
                  <a:ext uri="{FF2B5EF4-FFF2-40B4-BE49-F238E27FC236}">
                    <a16:creationId xmlns:a16="http://schemas.microsoft.com/office/drawing/2014/main" xmlns="" id="{C212B4AB-0954-4512-A732-17F25C4C5F27}"/>
                  </a:ext>
                </a:extLst>
              </p14:cNvPr>
              <p14:cNvContentPartPr/>
              <p14:nvPr/>
            </p14:nvContentPartPr>
            <p14:xfrm>
              <a:off x="3617786" y="1284689"/>
              <a:ext cx="941400" cy="38520"/>
            </p14:xfrm>
          </p:contentPart>
        </mc:Choice>
        <mc:Fallback xmlns="">
          <p:pic>
            <p:nvPicPr>
              <p:cNvPr id="23" name="Entrada de lápiz 22">
                <a:extLst>
                  <a:ext uri="{FF2B5EF4-FFF2-40B4-BE49-F238E27FC236}">
                    <a16:creationId xmlns:a16="http://schemas.microsoft.com/office/drawing/2014/main" id="{C212B4AB-0954-4512-A732-17F25C4C5F27}"/>
                  </a:ext>
                </a:extLst>
              </p:cNvPr>
              <p:cNvPicPr/>
              <p:nvPr/>
            </p:nvPicPr>
            <p:blipFill>
              <a:blip r:embed="rId10"/>
              <a:stretch>
                <a:fillRect/>
              </a:stretch>
            </p:blipFill>
            <p:spPr>
              <a:xfrm>
                <a:off x="3581786" y="1212689"/>
                <a:ext cx="101304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Entrada de lápiz 23">
                <a:extLst>
                  <a:ext uri="{FF2B5EF4-FFF2-40B4-BE49-F238E27FC236}">
                    <a16:creationId xmlns:a16="http://schemas.microsoft.com/office/drawing/2014/main" xmlns="" id="{C65B1481-0F89-4E2E-B5BD-214029DE92E2}"/>
                  </a:ext>
                </a:extLst>
              </p14:cNvPr>
              <p14:cNvContentPartPr/>
              <p14:nvPr/>
            </p14:nvContentPartPr>
            <p14:xfrm>
              <a:off x="8242706" y="1292969"/>
              <a:ext cx="1710000" cy="54000"/>
            </p14:xfrm>
          </p:contentPart>
        </mc:Choice>
        <mc:Fallback xmlns="">
          <p:pic>
            <p:nvPicPr>
              <p:cNvPr id="24" name="Entrada de lápiz 23">
                <a:extLst>
                  <a:ext uri="{FF2B5EF4-FFF2-40B4-BE49-F238E27FC236}">
                    <a16:creationId xmlns:a16="http://schemas.microsoft.com/office/drawing/2014/main" id="{C65B1481-0F89-4E2E-B5BD-214029DE92E2}"/>
                  </a:ext>
                </a:extLst>
              </p:cNvPr>
              <p:cNvPicPr/>
              <p:nvPr/>
            </p:nvPicPr>
            <p:blipFill>
              <a:blip r:embed="rId12"/>
              <a:stretch>
                <a:fillRect/>
              </a:stretch>
            </p:blipFill>
            <p:spPr>
              <a:xfrm>
                <a:off x="8206706" y="1220969"/>
                <a:ext cx="1781640" cy="197640"/>
              </a:xfrm>
              <a:prstGeom prst="rect">
                <a:avLst/>
              </a:prstGeom>
            </p:spPr>
          </p:pic>
        </mc:Fallback>
      </mc:AlternateContent>
    </p:spTree>
    <p:extLst>
      <p:ext uri="{BB962C8B-B14F-4D97-AF65-F5344CB8AC3E}">
        <p14:creationId xmlns:p14="http://schemas.microsoft.com/office/powerpoint/2010/main" val="3134993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353544" y="319914"/>
            <a:ext cx="1547195" cy="2091982"/>
          </a:xfrm>
          <a:prstGeom prst="flowChartDocument">
            <a:avLst/>
          </a:prstGeom>
        </p:spPr>
      </p:pic>
      <p:pic>
        <p:nvPicPr>
          <p:cNvPr id="3" name="Imagen 2">
            <a:extLst>
              <a:ext uri="{FF2B5EF4-FFF2-40B4-BE49-F238E27FC236}">
                <a16:creationId xmlns:a16="http://schemas.microsoft.com/office/drawing/2014/main" xmlns=""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2" name="Rectángulo 1">
            <a:extLst>
              <a:ext uri="{FF2B5EF4-FFF2-40B4-BE49-F238E27FC236}">
                <a16:creationId xmlns:a16="http://schemas.microsoft.com/office/drawing/2014/main" xmlns="" id="{7E13A305-1E2A-4EDC-8F17-C11E49A416BB}"/>
              </a:ext>
            </a:extLst>
          </p:cNvPr>
          <p:cNvSpPr/>
          <p:nvPr/>
        </p:nvSpPr>
        <p:spPr>
          <a:xfrm>
            <a:off x="2708287" y="460754"/>
            <a:ext cx="7083839" cy="2862322"/>
          </a:xfrm>
          <a:prstGeom prst="rect">
            <a:avLst/>
          </a:prstGeom>
        </p:spPr>
        <p:txBody>
          <a:bodyPr wrap="square">
            <a:spAutoFit/>
          </a:bodyPr>
          <a:lstStyle/>
          <a:p>
            <a:pPr algn="just"/>
            <a:r>
              <a:rPr lang="es-ES" sz="3600" dirty="0">
                <a:ln w="0"/>
                <a:solidFill>
                  <a:srgbClr val="0070C0"/>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En la vida misionera acecha también la tentación del cansancio y del fatalismo. Es una tentación que se manifiesta en el conformismo, en el desánimo ante la rutina o ante la falta de resultados visibles. </a:t>
            </a:r>
          </a:p>
        </p:txBody>
      </p:sp>
      <p:sp>
        <p:nvSpPr>
          <p:cNvPr id="7" name="Rectángulo 6">
            <a:extLst>
              <a:ext uri="{FF2B5EF4-FFF2-40B4-BE49-F238E27FC236}">
                <a16:creationId xmlns:a16="http://schemas.microsoft.com/office/drawing/2014/main" xmlns="" id="{3A054D50-79C9-48D5-8A15-BD8D9B5A86E7}"/>
              </a:ext>
            </a:extLst>
          </p:cNvPr>
          <p:cNvSpPr/>
          <p:nvPr/>
        </p:nvSpPr>
        <p:spPr>
          <a:xfrm>
            <a:off x="570648" y="3604544"/>
            <a:ext cx="11105322"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sz="3600" dirty="0">
                <a:latin typeface="Kokila" panose="020B0604020202020204" pitchFamily="34" charset="0"/>
                <a:cs typeface="Kokila" panose="020B0604020202020204" pitchFamily="34" charset="0"/>
              </a:rPr>
              <a:t>La espiritualidad tiene que llevar al misionero al convencimiento de que uno es el que siembra y otro el que recoge. Sólo Dios puede convertir la crisis y los fracasos en situaciones de crecimiento. Para ello, es necesario esperar, ser paciente. La paciencia es una de las virtudes más misioneras. Hay que caminar con la gente, adaptarse a su ritmo. </a:t>
            </a:r>
          </a:p>
        </p:txBody>
      </p:sp>
      <p:sp>
        <p:nvSpPr>
          <p:cNvPr id="9" name="CuadroTexto 8">
            <a:extLst>
              <a:ext uri="{FF2B5EF4-FFF2-40B4-BE49-F238E27FC236}">
                <a16:creationId xmlns:a16="http://schemas.microsoft.com/office/drawing/2014/main" xmlns="" id="{ADFF5D1B-9DAB-4753-B799-85A063BDCD0A}"/>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2</a:t>
            </a:r>
          </a:p>
        </p:txBody>
      </p:sp>
      <mc:AlternateContent xmlns:mc="http://schemas.openxmlformats.org/markup-compatibility/2006" xmlns:p14="http://schemas.microsoft.com/office/powerpoint/2010/main">
        <mc:Choice Requires="p14">
          <p:contentPart p14:bwMode="auto" r:id="rId5">
            <p14:nvContentPartPr>
              <p14:cNvPr id="4" name="Entrada de lápiz 3">
                <a:extLst>
                  <a:ext uri="{FF2B5EF4-FFF2-40B4-BE49-F238E27FC236}">
                    <a16:creationId xmlns:a16="http://schemas.microsoft.com/office/drawing/2014/main" xmlns="" id="{DB4B512A-61E0-448B-8121-8453B9D0C516}"/>
                  </a:ext>
                </a:extLst>
              </p14:cNvPr>
              <p14:cNvContentPartPr/>
              <p14:nvPr/>
            </p14:nvContentPartPr>
            <p14:xfrm>
              <a:off x="2822546" y="1301249"/>
              <a:ext cx="3301200" cy="104400"/>
            </p14:xfrm>
          </p:contentPart>
        </mc:Choice>
        <mc:Fallback xmlns="">
          <p:pic>
            <p:nvPicPr>
              <p:cNvPr id="4" name="Entrada de lápiz 3">
                <a:extLst>
                  <a:ext uri="{FF2B5EF4-FFF2-40B4-BE49-F238E27FC236}">
                    <a16:creationId xmlns:a16="http://schemas.microsoft.com/office/drawing/2014/main" id="{DB4B512A-61E0-448B-8121-8453B9D0C516}"/>
                  </a:ext>
                </a:extLst>
              </p:cNvPr>
              <p:cNvPicPr/>
              <p:nvPr/>
            </p:nvPicPr>
            <p:blipFill>
              <a:blip r:embed="rId6"/>
              <a:stretch>
                <a:fillRect/>
              </a:stretch>
            </p:blipFill>
            <p:spPr>
              <a:xfrm>
                <a:off x="2786546" y="1229249"/>
                <a:ext cx="337284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Entrada de lápiz 5">
                <a:extLst>
                  <a:ext uri="{FF2B5EF4-FFF2-40B4-BE49-F238E27FC236}">
                    <a16:creationId xmlns:a16="http://schemas.microsoft.com/office/drawing/2014/main" xmlns="" id="{CE4CFD3E-0979-4E32-8C45-E4904F5C1909}"/>
                  </a:ext>
                </a:extLst>
              </p14:cNvPr>
              <p14:cNvContentPartPr/>
              <p14:nvPr/>
            </p14:nvContentPartPr>
            <p14:xfrm>
              <a:off x="7249106" y="1312049"/>
              <a:ext cx="1232640" cy="30240"/>
            </p14:xfrm>
          </p:contentPart>
        </mc:Choice>
        <mc:Fallback xmlns="">
          <p:pic>
            <p:nvPicPr>
              <p:cNvPr id="6" name="Entrada de lápiz 5">
                <a:extLst>
                  <a:ext uri="{FF2B5EF4-FFF2-40B4-BE49-F238E27FC236}">
                    <a16:creationId xmlns:a16="http://schemas.microsoft.com/office/drawing/2014/main" id="{CE4CFD3E-0979-4E32-8C45-E4904F5C1909}"/>
                  </a:ext>
                </a:extLst>
              </p:cNvPr>
              <p:cNvPicPr/>
              <p:nvPr/>
            </p:nvPicPr>
            <p:blipFill>
              <a:blip r:embed="rId8"/>
              <a:stretch>
                <a:fillRect/>
              </a:stretch>
            </p:blipFill>
            <p:spPr>
              <a:xfrm>
                <a:off x="7213106" y="1240049"/>
                <a:ext cx="1304280" cy="173880"/>
              </a:xfrm>
              <a:prstGeom prst="rect">
                <a:avLst/>
              </a:prstGeom>
            </p:spPr>
          </p:pic>
        </mc:Fallback>
      </mc:AlternateContent>
    </p:spTree>
    <p:extLst>
      <p:ext uri="{BB962C8B-B14F-4D97-AF65-F5344CB8AC3E}">
        <p14:creationId xmlns:p14="http://schemas.microsoft.com/office/powerpoint/2010/main" val="3975180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804394" y="319913"/>
            <a:ext cx="1096346" cy="1482383"/>
          </a:xfrm>
          <a:prstGeom prst="flowChartDocument">
            <a:avLst/>
          </a:prstGeom>
        </p:spPr>
      </p:pic>
      <p:pic>
        <p:nvPicPr>
          <p:cNvPr id="3" name="Imagen 2">
            <a:extLst>
              <a:ext uri="{FF2B5EF4-FFF2-40B4-BE49-F238E27FC236}">
                <a16:creationId xmlns:a16="http://schemas.microsoft.com/office/drawing/2014/main" xmlns=""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4" name="CuadroTexto 3">
            <a:extLst>
              <a:ext uri="{FF2B5EF4-FFF2-40B4-BE49-F238E27FC236}">
                <a16:creationId xmlns:a16="http://schemas.microsoft.com/office/drawing/2014/main" xmlns="" id="{51EEE371-2415-42B8-B6C6-72BFC041E55C}"/>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3</a:t>
            </a:r>
          </a:p>
        </p:txBody>
      </p:sp>
      <p:sp>
        <p:nvSpPr>
          <p:cNvPr id="2" name="Rectángulo 1">
            <a:extLst>
              <a:ext uri="{FF2B5EF4-FFF2-40B4-BE49-F238E27FC236}">
                <a16:creationId xmlns:a16="http://schemas.microsoft.com/office/drawing/2014/main" xmlns="" id="{C5495143-27A0-4914-A4F5-18C517BBAB51}"/>
              </a:ext>
            </a:extLst>
          </p:cNvPr>
          <p:cNvSpPr/>
          <p:nvPr/>
        </p:nvSpPr>
        <p:spPr>
          <a:xfrm>
            <a:off x="2487100" y="423954"/>
            <a:ext cx="7950143" cy="4158190"/>
          </a:xfrm>
          <a:prstGeom prst="rect">
            <a:avLst/>
          </a:prstGeom>
        </p:spPr>
        <p:txBody>
          <a:bodyPr wrap="square">
            <a:spAutoFit/>
          </a:bodyPr>
          <a:lstStyle/>
          <a:p>
            <a:pPr algn="just">
              <a:lnSpc>
                <a:spcPts val="3500"/>
              </a:lnSpc>
            </a:pPr>
            <a:r>
              <a:rPr lang="es-ES" sz="3600" dirty="0">
                <a:ln w="0"/>
                <a:solidFill>
                  <a:srgbClr val="7030A0"/>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La tentación del narcisismo: creernos los mejores, los que mejor trabajamos, los más sacrificados y entregados, los que hemos dejado todo por el Evangelio, etc. La gran tentación es llegar a creérnoslo olvidándonos de que somos de carne y hueso y por lo tanto puede también producirse en nosotros el cansancio espiritual y pueden llegar momentos en los que busquemos compensaciones u ocasiones en las que acomodarnos. </a:t>
            </a:r>
          </a:p>
        </p:txBody>
      </p:sp>
      <p:sp>
        <p:nvSpPr>
          <p:cNvPr id="6" name="Rectángulo 5">
            <a:extLst>
              <a:ext uri="{FF2B5EF4-FFF2-40B4-BE49-F238E27FC236}">
                <a16:creationId xmlns:a16="http://schemas.microsoft.com/office/drawing/2014/main" xmlns="" id="{D8BF3C9D-8B8D-433A-B535-3AA8B23F0D12}"/>
              </a:ext>
            </a:extLst>
          </p:cNvPr>
          <p:cNvSpPr/>
          <p:nvPr/>
        </p:nvSpPr>
        <p:spPr>
          <a:xfrm>
            <a:off x="620363" y="4885325"/>
            <a:ext cx="10922281"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sz="3200" dirty="0">
                <a:latin typeface="Kokila" panose="020B0604020202020204" pitchFamily="34" charset="0"/>
                <a:cs typeface="Kokila" panose="020B0604020202020204" pitchFamily="34" charset="0"/>
              </a:rPr>
              <a:t> La espiritualidad tiene que mostrar la lógica redentora y liberadora de la cruz de Cristo. Misión, cruz y misionero forman un trío inseparable. Como en la vida de Jesús, no hay otro camino a recorrer. La misión nace y crece al pie de la cruz. </a:t>
            </a:r>
          </a:p>
        </p:txBody>
      </p:sp>
      <mc:AlternateContent xmlns:mc="http://schemas.openxmlformats.org/markup-compatibility/2006" xmlns:p14="http://schemas.microsoft.com/office/powerpoint/2010/main">
        <mc:Choice Requires="p14">
          <p:contentPart p14:bwMode="auto" r:id="rId5">
            <p14:nvContentPartPr>
              <p14:cNvPr id="15" name="Entrada de lápiz 14">
                <a:extLst>
                  <a:ext uri="{FF2B5EF4-FFF2-40B4-BE49-F238E27FC236}">
                    <a16:creationId xmlns:a16="http://schemas.microsoft.com/office/drawing/2014/main" xmlns="" id="{D0A1CEC8-EB36-4769-A997-A1B99D2240FE}"/>
                  </a:ext>
                </a:extLst>
              </p14:cNvPr>
              <p14:cNvContentPartPr/>
              <p14:nvPr/>
            </p14:nvContentPartPr>
            <p14:xfrm>
              <a:off x="6811456" y="647489"/>
              <a:ext cx="2863080" cy="58320"/>
            </p14:xfrm>
          </p:contentPart>
        </mc:Choice>
        <mc:Fallback xmlns="">
          <p:pic>
            <p:nvPicPr>
              <p:cNvPr id="15" name="Entrada de lápiz 14">
                <a:extLst>
                  <a:ext uri="{FF2B5EF4-FFF2-40B4-BE49-F238E27FC236}">
                    <a16:creationId xmlns:a16="http://schemas.microsoft.com/office/drawing/2014/main" id="{D0A1CEC8-EB36-4769-A997-A1B99D2240FE}"/>
                  </a:ext>
                </a:extLst>
              </p:cNvPr>
              <p:cNvPicPr/>
              <p:nvPr/>
            </p:nvPicPr>
            <p:blipFill>
              <a:blip r:embed="rId6"/>
              <a:stretch>
                <a:fillRect/>
              </a:stretch>
            </p:blipFill>
            <p:spPr>
              <a:xfrm>
                <a:off x="6775456" y="575489"/>
                <a:ext cx="293472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Entrada de lápiz 15">
                <a:extLst>
                  <a:ext uri="{FF2B5EF4-FFF2-40B4-BE49-F238E27FC236}">
                    <a16:creationId xmlns:a16="http://schemas.microsoft.com/office/drawing/2014/main" xmlns="" id="{5D2ED516-7A0E-4C17-B998-742FCB66D5DF}"/>
                  </a:ext>
                </a:extLst>
              </p14:cNvPr>
              <p14:cNvContentPartPr/>
              <p14:nvPr/>
            </p14:nvContentPartPr>
            <p14:xfrm>
              <a:off x="3432136" y="1069049"/>
              <a:ext cx="2677320" cy="100800"/>
            </p14:xfrm>
          </p:contentPart>
        </mc:Choice>
        <mc:Fallback xmlns="">
          <p:pic>
            <p:nvPicPr>
              <p:cNvPr id="16" name="Entrada de lápiz 15">
                <a:extLst>
                  <a:ext uri="{FF2B5EF4-FFF2-40B4-BE49-F238E27FC236}">
                    <a16:creationId xmlns:a16="http://schemas.microsoft.com/office/drawing/2014/main" id="{5D2ED516-7A0E-4C17-B998-742FCB66D5DF}"/>
                  </a:ext>
                </a:extLst>
              </p:cNvPr>
              <p:cNvPicPr/>
              <p:nvPr/>
            </p:nvPicPr>
            <p:blipFill>
              <a:blip r:embed="rId8"/>
              <a:stretch>
                <a:fillRect/>
              </a:stretch>
            </p:blipFill>
            <p:spPr>
              <a:xfrm>
                <a:off x="3396136" y="997049"/>
                <a:ext cx="274896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Entrada de lápiz 16">
                <a:extLst>
                  <a:ext uri="{FF2B5EF4-FFF2-40B4-BE49-F238E27FC236}">
                    <a16:creationId xmlns:a16="http://schemas.microsoft.com/office/drawing/2014/main" xmlns="" id="{629EDF2C-E308-484C-B3AF-1DD5DB2E92AF}"/>
                  </a:ext>
                </a:extLst>
              </p14:cNvPr>
              <p14:cNvContentPartPr/>
              <p14:nvPr/>
            </p14:nvContentPartPr>
            <p14:xfrm>
              <a:off x="6599416" y="1060049"/>
              <a:ext cx="3207600" cy="101880"/>
            </p14:xfrm>
          </p:contentPart>
        </mc:Choice>
        <mc:Fallback xmlns="">
          <p:pic>
            <p:nvPicPr>
              <p:cNvPr id="17" name="Entrada de lápiz 16">
                <a:extLst>
                  <a:ext uri="{FF2B5EF4-FFF2-40B4-BE49-F238E27FC236}">
                    <a16:creationId xmlns:a16="http://schemas.microsoft.com/office/drawing/2014/main" id="{629EDF2C-E308-484C-B3AF-1DD5DB2E92AF}"/>
                  </a:ext>
                </a:extLst>
              </p:cNvPr>
              <p:cNvPicPr/>
              <p:nvPr/>
            </p:nvPicPr>
            <p:blipFill>
              <a:blip r:embed="rId10"/>
              <a:stretch>
                <a:fillRect/>
              </a:stretch>
            </p:blipFill>
            <p:spPr>
              <a:xfrm>
                <a:off x="6563416" y="988049"/>
                <a:ext cx="32792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Entrada de lápiz 17">
                <a:extLst>
                  <a:ext uri="{FF2B5EF4-FFF2-40B4-BE49-F238E27FC236}">
                    <a16:creationId xmlns:a16="http://schemas.microsoft.com/office/drawing/2014/main" xmlns="" id="{B6067720-6D59-493D-84C9-5BBB84C68BFC}"/>
                  </a:ext>
                </a:extLst>
              </p14:cNvPr>
              <p14:cNvContentPartPr/>
              <p14:nvPr/>
            </p14:nvContentPartPr>
            <p14:xfrm>
              <a:off x="2623936" y="1514369"/>
              <a:ext cx="1471320" cy="49680"/>
            </p14:xfrm>
          </p:contentPart>
        </mc:Choice>
        <mc:Fallback xmlns="">
          <p:pic>
            <p:nvPicPr>
              <p:cNvPr id="18" name="Entrada de lápiz 17">
                <a:extLst>
                  <a:ext uri="{FF2B5EF4-FFF2-40B4-BE49-F238E27FC236}">
                    <a16:creationId xmlns:a16="http://schemas.microsoft.com/office/drawing/2014/main" id="{B6067720-6D59-493D-84C9-5BBB84C68BFC}"/>
                  </a:ext>
                </a:extLst>
              </p:cNvPr>
              <p:cNvPicPr/>
              <p:nvPr/>
            </p:nvPicPr>
            <p:blipFill>
              <a:blip r:embed="rId12"/>
              <a:stretch>
                <a:fillRect/>
              </a:stretch>
            </p:blipFill>
            <p:spPr>
              <a:xfrm>
                <a:off x="2587936" y="1442369"/>
                <a:ext cx="154296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Entrada de lápiz 18">
                <a:extLst>
                  <a:ext uri="{FF2B5EF4-FFF2-40B4-BE49-F238E27FC236}">
                    <a16:creationId xmlns:a16="http://schemas.microsoft.com/office/drawing/2014/main" xmlns="" id="{52CD2B7A-B3FB-48BA-B09A-433E7B2BB157}"/>
                  </a:ext>
                </a:extLst>
              </p14:cNvPr>
              <p14:cNvContentPartPr/>
              <p14:nvPr/>
            </p14:nvContentPartPr>
            <p14:xfrm>
              <a:off x="4598536" y="1020449"/>
              <a:ext cx="1497960" cy="93240"/>
            </p14:xfrm>
          </p:contentPart>
        </mc:Choice>
        <mc:Fallback xmlns="">
          <p:pic>
            <p:nvPicPr>
              <p:cNvPr id="19" name="Entrada de lápiz 18">
                <a:extLst>
                  <a:ext uri="{FF2B5EF4-FFF2-40B4-BE49-F238E27FC236}">
                    <a16:creationId xmlns:a16="http://schemas.microsoft.com/office/drawing/2014/main" id="{52CD2B7A-B3FB-48BA-B09A-433E7B2BB157}"/>
                  </a:ext>
                </a:extLst>
              </p:cNvPr>
              <p:cNvPicPr/>
              <p:nvPr/>
            </p:nvPicPr>
            <p:blipFill>
              <a:blip r:embed="rId14"/>
              <a:stretch>
                <a:fillRect/>
              </a:stretch>
            </p:blipFill>
            <p:spPr>
              <a:xfrm>
                <a:off x="4562536" y="948449"/>
                <a:ext cx="15696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Entrada de lápiz 20">
                <a:extLst>
                  <a:ext uri="{FF2B5EF4-FFF2-40B4-BE49-F238E27FC236}">
                    <a16:creationId xmlns:a16="http://schemas.microsoft.com/office/drawing/2014/main" xmlns="" id="{A58138CD-80A8-4B0E-BFE6-0A84E9986DD5}"/>
                  </a:ext>
                </a:extLst>
              </p14:cNvPr>
              <p14:cNvContentPartPr/>
              <p14:nvPr/>
            </p14:nvContentPartPr>
            <p14:xfrm>
              <a:off x="2637256" y="1928009"/>
              <a:ext cx="1391760" cy="33840"/>
            </p14:xfrm>
          </p:contentPart>
        </mc:Choice>
        <mc:Fallback xmlns="">
          <p:pic>
            <p:nvPicPr>
              <p:cNvPr id="21" name="Entrada de lápiz 20">
                <a:extLst>
                  <a:ext uri="{FF2B5EF4-FFF2-40B4-BE49-F238E27FC236}">
                    <a16:creationId xmlns:a16="http://schemas.microsoft.com/office/drawing/2014/main" id="{A58138CD-80A8-4B0E-BFE6-0A84E9986DD5}"/>
                  </a:ext>
                </a:extLst>
              </p:cNvPr>
              <p:cNvPicPr/>
              <p:nvPr/>
            </p:nvPicPr>
            <p:blipFill>
              <a:blip r:embed="rId16"/>
              <a:stretch>
                <a:fillRect/>
              </a:stretch>
            </p:blipFill>
            <p:spPr>
              <a:xfrm>
                <a:off x="2601256" y="1856009"/>
                <a:ext cx="146340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Entrada de lápiz 21">
                <a:extLst>
                  <a:ext uri="{FF2B5EF4-FFF2-40B4-BE49-F238E27FC236}">
                    <a16:creationId xmlns:a16="http://schemas.microsoft.com/office/drawing/2014/main" xmlns="" id="{9FFEBA32-2A8D-47C0-9E5A-8CBA94D972E7}"/>
                  </a:ext>
                </a:extLst>
              </p14:cNvPr>
              <p14:cNvContentPartPr/>
              <p14:nvPr/>
            </p14:nvContentPartPr>
            <p14:xfrm>
              <a:off x="2716816" y="2012969"/>
              <a:ext cx="1338840" cy="50040"/>
            </p14:xfrm>
          </p:contentPart>
        </mc:Choice>
        <mc:Fallback xmlns="">
          <p:pic>
            <p:nvPicPr>
              <p:cNvPr id="22" name="Entrada de lápiz 21">
                <a:extLst>
                  <a:ext uri="{FF2B5EF4-FFF2-40B4-BE49-F238E27FC236}">
                    <a16:creationId xmlns:a16="http://schemas.microsoft.com/office/drawing/2014/main" id="{9FFEBA32-2A8D-47C0-9E5A-8CBA94D972E7}"/>
                  </a:ext>
                </a:extLst>
              </p:cNvPr>
              <p:cNvPicPr/>
              <p:nvPr/>
            </p:nvPicPr>
            <p:blipFill>
              <a:blip r:embed="rId18"/>
              <a:stretch>
                <a:fillRect/>
              </a:stretch>
            </p:blipFill>
            <p:spPr>
              <a:xfrm>
                <a:off x="2680816" y="1940969"/>
                <a:ext cx="141048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Entrada de lápiz 22">
                <a:extLst>
                  <a:ext uri="{FF2B5EF4-FFF2-40B4-BE49-F238E27FC236}">
                    <a16:creationId xmlns:a16="http://schemas.microsoft.com/office/drawing/2014/main" xmlns="" id="{1749019F-8182-4F9F-8A05-384D8199658D}"/>
                  </a:ext>
                </a:extLst>
              </p14:cNvPr>
              <p14:cNvContentPartPr/>
              <p14:nvPr/>
            </p14:nvContentPartPr>
            <p14:xfrm>
              <a:off x="4518976" y="1529129"/>
              <a:ext cx="5791680" cy="85320"/>
            </p14:xfrm>
          </p:contentPart>
        </mc:Choice>
        <mc:Fallback xmlns="">
          <p:pic>
            <p:nvPicPr>
              <p:cNvPr id="23" name="Entrada de lápiz 22">
                <a:extLst>
                  <a:ext uri="{FF2B5EF4-FFF2-40B4-BE49-F238E27FC236}">
                    <a16:creationId xmlns:a16="http://schemas.microsoft.com/office/drawing/2014/main" id="{1749019F-8182-4F9F-8A05-384D8199658D}"/>
                  </a:ext>
                </a:extLst>
              </p:cNvPr>
              <p:cNvPicPr/>
              <p:nvPr/>
            </p:nvPicPr>
            <p:blipFill>
              <a:blip r:embed="rId20"/>
              <a:stretch>
                <a:fillRect/>
              </a:stretch>
            </p:blipFill>
            <p:spPr>
              <a:xfrm>
                <a:off x="4482976" y="1457129"/>
                <a:ext cx="5863320" cy="228960"/>
              </a:xfrm>
              <a:prstGeom prst="rect">
                <a:avLst/>
              </a:prstGeom>
            </p:spPr>
          </p:pic>
        </mc:Fallback>
      </mc:AlternateContent>
    </p:spTree>
    <p:extLst>
      <p:ext uri="{BB962C8B-B14F-4D97-AF65-F5344CB8AC3E}">
        <p14:creationId xmlns:p14="http://schemas.microsoft.com/office/powerpoint/2010/main" val="134026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59220" y="319913"/>
            <a:ext cx="1241520" cy="1678675"/>
          </a:xfrm>
          <a:prstGeom prst="flowChartDocument">
            <a:avLst/>
          </a:prstGeom>
        </p:spPr>
      </p:pic>
      <p:pic>
        <p:nvPicPr>
          <p:cNvPr id="3" name="Imagen 2">
            <a:extLst>
              <a:ext uri="{FF2B5EF4-FFF2-40B4-BE49-F238E27FC236}">
                <a16:creationId xmlns:a16="http://schemas.microsoft.com/office/drawing/2014/main" xmlns=""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4" name="CuadroTexto 3">
            <a:extLst>
              <a:ext uri="{FF2B5EF4-FFF2-40B4-BE49-F238E27FC236}">
                <a16:creationId xmlns:a16="http://schemas.microsoft.com/office/drawing/2014/main" xmlns="" id="{65863FBE-3B98-4943-B4E2-D3C59C439622}"/>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4</a:t>
            </a:r>
          </a:p>
        </p:txBody>
      </p:sp>
      <p:sp>
        <p:nvSpPr>
          <p:cNvPr id="2" name="Rectángulo 1">
            <a:extLst>
              <a:ext uri="{FF2B5EF4-FFF2-40B4-BE49-F238E27FC236}">
                <a16:creationId xmlns:a16="http://schemas.microsoft.com/office/drawing/2014/main" xmlns="" id="{1880AD17-C331-46CC-88E1-5EC54F401EE3}"/>
              </a:ext>
            </a:extLst>
          </p:cNvPr>
          <p:cNvSpPr/>
          <p:nvPr/>
        </p:nvSpPr>
        <p:spPr>
          <a:xfrm>
            <a:off x="2222500" y="401225"/>
            <a:ext cx="8176165" cy="3234219"/>
          </a:xfrm>
          <a:prstGeom prst="rect">
            <a:avLst/>
          </a:prstGeom>
        </p:spPr>
        <p:txBody>
          <a:bodyPr wrap="square">
            <a:spAutoFit/>
          </a:bodyPr>
          <a:lstStyle/>
          <a:p>
            <a:pPr algn="just">
              <a:lnSpc>
                <a:spcPts val="3500"/>
              </a:lnSpc>
            </a:pPr>
            <a:r>
              <a:rPr lang="es-ES" sz="3600" dirty="0">
                <a:ln w="0"/>
                <a:solidFill>
                  <a:schemeClr val="accent1"/>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El activismo. Esta tentación se manifiesta en la tendencia a actuar sin una motivación de fe y sin conjugar la acción con la contemplación. Entendemos el activismo como una acción no fecundada en la contemplación y como la transición de un proyecto a otro por razones puramente humanas y sin haber realizado un profundo discernimiento en el Espíritu. </a:t>
            </a:r>
          </a:p>
        </p:txBody>
      </p:sp>
      <p:sp>
        <p:nvSpPr>
          <p:cNvPr id="6" name="Rectángulo 5">
            <a:extLst>
              <a:ext uri="{FF2B5EF4-FFF2-40B4-BE49-F238E27FC236}">
                <a16:creationId xmlns:a16="http://schemas.microsoft.com/office/drawing/2014/main" xmlns="" id="{E954CA6D-B3AC-4AF9-8D03-F56FD84F995A}"/>
              </a:ext>
            </a:extLst>
          </p:cNvPr>
          <p:cNvSpPr/>
          <p:nvPr/>
        </p:nvSpPr>
        <p:spPr>
          <a:xfrm>
            <a:off x="5004103" y="3514636"/>
            <a:ext cx="6096000" cy="369332"/>
          </a:xfrm>
          <a:prstGeom prst="rect">
            <a:avLst/>
          </a:prstGeom>
        </p:spPr>
        <p:txBody>
          <a:bodyPr>
            <a:spAutoFit/>
          </a:bodyPr>
          <a:lstStyle/>
          <a:p>
            <a:r>
              <a:rPr lang="es-ES" dirty="0"/>
              <a:t> </a:t>
            </a:r>
          </a:p>
        </p:txBody>
      </p:sp>
      <p:sp>
        <p:nvSpPr>
          <p:cNvPr id="7" name="Rectángulo 6">
            <a:extLst>
              <a:ext uri="{FF2B5EF4-FFF2-40B4-BE49-F238E27FC236}">
                <a16:creationId xmlns:a16="http://schemas.microsoft.com/office/drawing/2014/main" xmlns="" id="{748AEA28-FACE-490A-9E05-CDE8A05C1EB1}"/>
              </a:ext>
            </a:extLst>
          </p:cNvPr>
          <p:cNvSpPr/>
          <p:nvPr/>
        </p:nvSpPr>
        <p:spPr>
          <a:xfrm>
            <a:off x="332109" y="4234452"/>
            <a:ext cx="11462614" cy="23628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ts val="3500"/>
              </a:lnSpc>
            </a:pPr>
            <a:r>
              <a:rPr lang="es-ES" sz="3600" dirty="0">
                <a:latin typeface="Kokila" panose="020B0604020202020204" pitchFamily="34" charset="0"/>
                <a:cs typeface="Kokila" panose="020B0604020202020204" pitchFamily="34" charset="0"/>
              </a:rPr>
              <a:t>Es evidente que las obras de caridad, de educación, de desarrollo han estado siempre presentes en la obra evangelizadora y, en algunos países, durante mucho tiempo, los misioneros fueron los únicos en hacerlo. Pero hoy día, estas obras son hechas también por diversos organismos que tienen, de hecho, más y mejores medios que la Iglesia. </a:t>
            </a:r>
          </a:p>
        </p:txBody>
      </p:sp>
      <mc:AlternateContent xmlns:mc="http://schemas.openxmlformats.org/markup-compatibility/2006" xmlns:p14="http://schemas.microsoft.com/office/powerpoint/2010/main">
        <mc:Choice Requires="p14">
          <p:contentPart p14:bwMode="auto" r:id="rId5">
            <p14:nvContentPartPr>
              <p14:cNvPr id="8" name="Entrada de lápiz 7">
                <a:extLst>
                  <a:ext uri="{FF2B5EF4-FFF2-40B4-BE49-F238E27FC236}">
                    <a16:creationId xmlns:a16="http://schemas.microsoft.com/office/drawing/2014/main" xmlns="" id="{14D4A692-1C12-4F29-BD52-CA69E8932A83}"/>
                  </a:ext>
                </a:extLst>
              </p14:cNvPr>
              <p14:cNvContentPartPr/>
              <p14:nvPr/>
            </p14:nvContentPartPr>
            <p14:xfrm>
              <a:off x="2345635" y="608154"/>
              <a:ext cx="1842465" cy="54455"/>
            </p14:xfrm>
          </p:contentPart>
        </mc:Choice>
        <mc:Fallback xmlns="">
          <p:pic>
            <p:nvPicPr>
              <p:cNvPr id="8" name="Entrada de lápiz 7">
                <a:extLst>
                  <a:ext uri="{FF2B5EF4-FFF2-40B4-BE49-F238E27FC236}">
                    <a16:creationId xmlns:a16="http://schemas.microsoft.com/office/drawing/2014/main" id="{14D4A692-1C12-4F29-BD52-CA69E8932A83}"/>
                  </a:ext>
                </a:extLst>
              </p:cNvPr>
              <p:cNvPicPr/>
              <p:nvPr/>
            </p:nvPicPr>
            <p:blipFill>
              <a:blip r:embed="rId6"/>
              <a:stretch>
                <a:fillRect/>
              </a:stretch>
            </p:blipFill>
            <p:spPr>
              <a:xfrm>
                <a:off x="2309628" y="540926"/>
                <a:ext cx="1914118" cy="188576"/>
              </a:xfrm>
              <a:prstGeom prst="rect">
                <a:avLst/>
              </a:prstGeom>
            </p:spPr>
          </p:pic>
        </mc:Fallback>
      </mc:AlternateContent>
    </p:spTree>
    <p:extLst>
      <p:ext uri="{BB962C8B-B14F-4D97-AF65-F5344CB8AC3E}">
        <p14:creationId xmlns:p14="http://schemas.microsoft.com/office/powerpoint/2010/main" val="1575985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628242" y="319913"/>
            <a:ext cx="1272498" cy="1720561"/>
          </a:xfrm>
          <a:prstGeom prst="flowChartDocument">
            <a:avLst/>
          </a:prstGeom>
        </p:spPr>
      </p:pic>
      <p:pic>
        <p:nvPicPr>
          <p:cNvPr id="3" name="Imagen 2">
            <a:extLst>
              <a:ext uri="{FF2B5EF4-FFF2-40B4-BE49-F238E27FC236}">
                <a16:creationId xmlns:a16="http://schemas.microsoft.com/office/drawing/2014/main" xmlns="" id="{D5F1DAD9-8BD5-46E1-BE7F-66315C0901E3}"/>
              </a:ext>
            </a:extLst>
          </p:cNvPr>
          <p:cNvPicPr>
            <a:picLocks noChangeAspect="1"/>
          </p:cNvPicPr>
          <p:nvPr/>
        </p:nvPicPr>
        <p:blipFill>
          <a:blip r:embed="rId4"/>
          <a:stretch>
            <a:fillRect/>
          </a:stretch>
        </p:blipFill>
        <p:spPr>
          <a:xfrm>
            <a:off x="438126" y="319913"/>
            <a:ext cx="1784374" cy="1648680"/>
          </a:xfrm>
          <a:prstGeom prst="rect">
            <a:avLst/>
          </a:prstGeom>
        </p:spPr>
      </p:pic>
      <p:sp>
        <p:nvSpPr>
          <p:cNvPr id="2" name="Rectángulo 1">
            <a:extLst>
              <a:ext uri="{FF2B5EF4-FFF2-40B4-BE49-F238E27FC236}">
                <a16:creationId xmlns:a16="http://schemas.microsoft.com/office/drawing/2014/main" xmlns="" id="{0D7F4428-5CB5-4020-B713-7544FBAD1B17}"/>
              </a:ext>
            </a:extLst>
          </p:cNvPr>
          <p:cNvSpPr/>
          <p:nvPr/>
        </p:nvSpPr>
        <p:spPr>
          <a:xfrm>
            <a:off x="649356" y="3468831"/>
            <a:ext cx="11052313" cy="403187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fr-FR" sz="3200" dirty="0">
                <a:latin typeface="Kokila" panose="020B0604020202020204" pitchFamily="34" charset="0"/>
                <a:cs typeface="Kokila" panose="020B0604020202020204" pitchFamily="34" charset="0"/>
              </a:rPr>
              <a:t>Seule la charité n’est pas toujours une langue d’évangélisation efficace parce qu’il n’est pas toujours en mesure de transmettre le mystère de Dieu ou la même œuvre de bienfaisance peut être perçue de manière différente. Parfois, christianisme par ce paramètre accentué sur les œuvres de charité, peut apparaître comme une religion mondaine, superficielle et extérieure dans laquelle on manque la dimension contemplative et mystique.</a:t>
            </a:r>
            <a:r>
              <a:rPr lang="es-ES" sz="3200" dirty="0">
                <a:latin typeface="Kokila" panose="020B0604020202020204" pitchFamily="34" charset="0"/>
                <a:cs typeface="Kokila" panose="020B0604020202020204" pitchFamily="34" charset="0"/>
              </a:rPr>
              <a:t> </a:t>
            </a:r>
          </a:p>
        </p:txBody>
      </p:sp>
      <p:sp>
        <p:nvSpPr>
          <p:cNvPr id="6" name="CuadroTexto 5">
            <a:extLst>
              <a:ext uri="{FF2B5EF4-FFF2-40B4-BE49-F238E27FC236}">
                <a16:creationId xmlns:a16="http://schemas.microsoft.com/office/drawing/2014/main" xmlns="" id="{21BC9089-C58A-44B0-AA30-9FDA792D76D8}"/>
              </a:ext>
            </a:extLst>
          </p:cNvPr>
          <p:cNvSpPr txBox="1"/>
          <p:nvPr/>
        </p:nvSpPr>
        <p:spPr>
          <a:xfrm>
            <a:off x="1330313" y="313256"/>
            <a:ext cx="485787" cy="830997"/>
          </a:xfrm>
          <a:prstGeom prst="rect">
            <a:avLst/>
          </a:prstGeom>
          <a:noFill/>
        </p:spPr>
        <p:txBody>
          <a:bodyPr wrap="square" rtlCol="0">
            <a:spAutoFit/>
          </a:bodyPr>
          <a:lstStyle/>
          <a:p>
            <a:r>
              <a:rPr lang="es-ES" sz="4800" b="1" dirty="0">
                <a:solidFill>
                  <a:srgbClr val="7030A0"/>
                </a:solidFill>
                <a:latin typeface="FilledABC" panose="02000607030000020004" pitchFamily="2" charset="0"/>
              </a:rPr>
              <a:t>5</a:t>
            </a:r>
          </a:p>
        </p:txBody>
      </p:sp>
      <p:sp>
        <p:nvSpPr>
          <p:cNvPr id="7" name="Rectángulo 6">
            <a:extLst>
              <a:ext uri="{FF2B5EF4-FFF2-40B4-BE49-F238E27FC236}">
                <a16:creationId xmlns:a16="http://schemas.microsoft.com/office/drawing/2014/main" xmlns="" id="{5F4D71AC-9435-4CCA-8493-B9C739801D2A}"/>
              </a:ext>
            </a:extLst>
          </p:cNvPr>
          <p:cNvSpPr/>
          <p:nvPr/>
        </p:nvSpPr>
        <p:spPr>
          <a:xfrm>
            <a:off x="2635250" y="623601"/>
            <a:ext cx="7580242" cy="2785378"/>
          </a:xfrm>
          <a:prstGeom prst="rect">
            <a:avLst/>
          </a:prstGeom>
        </p:spPr>
        <p:txBody>
          <a:bodyPr wrap="square">
            <a:spAutoFit/>
          </a:bodyPr>
          <a:lstStyle/>
          <a:p>
            <a:pPr algn="just">
              <a:lnSpc>
                <a:spcPts val="3500"/>
              </a:lnSpc>
            </a:pPr>
            <a:r>
              <a:rPr lang="fr-FR" sz="3600" dirty="0">
                <a:ln w="0"/>
                <a:solidFill>
                  <a:srgbClr val="C00000"/>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Les missionnaires doivent fuir la tentation de vouloir supplanter la société civile et de mettre la force de son activité missionnaire dans les médias et l’aide économique  d’ l’extérieur.</a:t>
            </a:r>
            <a:r>
              <a:rPr lang="es-ES" sz="3600" dirty="0">
                <a:ln w="0"/>
                <a:solidFill>
                  <a:srgbClr val="C00000"/>
                </a:solidFill>
                <a:effectLst>
                  <a:outerShdw blurRad="38100" dist="25400" dir="5400000" algn="ctr" rotWithShape="0">
                    <a:srgbClr val="6E747A">
                      <a:alpha val="43000"/>
                    </a:srgbClr>
                  </a:outerShdw>
                </a:effectLst>
                <a:latin typeface="Kokila" panose="020B0604020202020204" pitchFamily="34" charset="0"/>
                <a:cs typeface="Kokila" panose="020B0604020202020204" pitchFamily="34" charset="0"/>
              </a:rPr>
              <a:t>  </a:t>
            </a:r>
          </a:p>
        </p:txBody>
      </p:sp>
      <mc:AlternateContent xmlns:mc="http://schemas.openxmlformats.org/markup-compatibility/2006" xmlns:p14="http://schemas.microsoft.com/office/powerpoint/2010/main">
        <mc:Choice Requires="p14">
          <p:contentPart p14:bwMode="auto" r:id="rId5">
            <p14:nvContentPartPr>
              <p14:cNvPr id="4" name="Entrada de lápiz 3">
                <a:extLst>
                  <a:ext uri="{FF2B5EF4-FFF2-40B4-BE49-F238E27FC236}">
                    <a16:creationId xmlns:a16="http://schemas.microsoft.com/office/drawing/2014/main" xmlns="" id="{C853A2D6-3345-4FB6-90BD-C885896001EE}"/>
                  </a:ext>
                </a:extLst>
              </p14:cNvPr>
              <p14:cNvContentPartPr/>
              <p14:nvPr/>
            </p14:nvContentPartPr>
            <p14:xfrm>
              <a:off x="3829936" y="1285409"/>
              <a:ext cx="4134960" cy="93960"/>
            </p14:xfrm>
          </p:contentPart>
        </mc:Choice>
        <mc:Fallback xmlns="">
          <p:pic>
            <p:nvPicPr>
              <p:cNvPr id="4" name="Entrada de lápiz 3">
                <a:extLst>
                  <a:ext uri="{FF2B5EF4-FFF2-40B4-BE49-F238E27FC236}">
                    <a16:creationId xmlns:a16="http://schemas.microsoft.com/office/drawing/2014/main" id="{C853A2D6-3345-4FB6-90BD-C885896001EE}"/>
                  </a:ext>
                </a:extLst>
              </p:cNvPr>
              <p:cNvPicPr/>
              <p:nvPr/>
            </p:nvPicPr>
            <p:blipFill>
              <a:blip r:embed="rId6"/>
              <a:stretch>
                <a:fillRect/>
              </a:stretch>
            </p:blipFill>
            <p:spPr>
              <a:xfrm>
                <a:off x="3793936" y="1213409"/>
                <a:ext cx="420660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Entrada de lápiz 7">
                <a:extLst>
                  <a:ext uri="{FF2B5EF4-FFF2-40B4-BE49-F238E27FC236}">
                    <a16:creationId xmlns:a16="http://schemas.microsoft.com/office/drawing/2014/main" xmlns="" id="{A15E9E1C-EE55-4ECB-B1D7-6C67610D96E6}"/>
                  </a:ext>
                </a:extLst>
              </p14:cNvPr>
              <p14:cNvContentPartPr/>
              <p14:nvPr/>
            </p14:nvContentPartPr>
            <p14:xfrm>
              <a:off x="3843256" y="1298729"/>
              <a:ext cx="4068720" cy="83520"/>
            </p14:xfrm>
          </p:contentPart>
        </mc:Choice>
        <mc:Fallback xmlns="">
          <p:pic>
            <p:nvPicPr>
              <p:cNvPr id="8" name="Entrada de lápiz 7">
                <a:extLst>
                  <a:ext uri="{FF2B5EF4-FFF2-40B4-BE49-F238E27FC236}">
                    <a16:creationId xmlns:a16="http://schemas.microsoft.com/office/drawing/2014/main" id="{A15E9E1C-EE55-4ECB-B1D7-6C67610D96E6}"/>
                  </a:ext>
                </a:extLst>
              </p:cNvPr>
              <p:cNvPicPr/>
              <p:nvPr/>
            </p:nvPicPr>
            <p:blipFill>
              <a:blip r:embed="rId8"/>
              <a:stretch>
                <a:fillRect/>
              </a:stretch>
            </p:blipFill>
            <p:spPr>
              <a:xfrm>
                <a:off x="3807256" y="1226729"/>
                <a:ext cx="414036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Entrada de lápiz 8">
                <a:extLst>
                  <a:ext uri="{FF2B5EF4-FFF2-40B4-BE49-F238E27FC236}">
                    <a16:creationId xmlns:a16="http://schemas.microsoft.com/office/drawing/2014/main" xmlns="" id="{2ABEA069-CE9D-4516-A6D2-19E267120E45}"/>
                  </a:ext>
                </a:extLst>
              </p14:cNvPr>
              <p14:cNvContentPartPr/>
              <p14:nvPr/>
            </p14:nvContentPartPr>
            <p14:xfrm>
              <a:off x="8163256" y="1271369"/>
              <a:ext cx="1908720" cy="48960"/>
            </p14:xfrm>
          </p:contentPart>
        </mc:Choice>
        <mc:Fallback xmlns="">
          <p:pic>
            <p:nvPicPr>
              <p:cNvPr id="9" name="Entrada de lápiz 8">
                <a:extLst>
                  <a:ext uri="{FF2B5EF4-FFF2-40B4-BE49-F238E27FC236}">
                    <a16:creationId xmlns:a16="http://schemas.microsoft.com/office/drawing/2014/main" id="{2ABEA069-CE9D-4516-A6D2-19E267120E45}"/>
                  </a:ext>
                </a:extLst>
              </p:cNvPr>
              <p:cNvPicPr/>
              <p:nvPr/>
            </p:nvPicPr>
            <p:blipFill>
              <a:blip r:embed="rId10"/>
              <a:stretch>
                <a:fillRect/>
              </a:stretch>
            </p:blipFill>
            <p:spPr>
              <a:xfrm>
                <a:off x="8127256" y="1199369"/>
                <a:ext cx="19803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Entrada de lápiz 9">
                <a:extLst>
                  <a:ext uri="{FF2B5EF4-FFF2-40B4-BE49-F238E27FC236}">
                    <a16:creationId xmlns:a16="http://schemas.microsoft.com/office/drawing/2014/main" xmlns="" id="{49C40940-84E4-429D-92AA-3B238241F8CB}"/>
                  </a:ext>
                </a:extLst>
              </p14:cNvPr>
              <p14:cNvContentPartPr/>
              <p14:nvPr/>
            </p14:nvContentPartPr>
            <p14:xfrm>
              <a:off x="2796376" y="1708049"/>
              <a:ext cx="6493680" cy="104400"/>
            </p14:xfrm>
          </p:contentPart>
        </mc:Choice>
        <mc:Fallback xmlns="">
          <p:pic>
            <p:nvPicPr>
              <p:cNvPr id="10" name="Entrada de lápiz 9">
                <a:extLst>
                  <a:ext uri="{FF2B5EF4-FFF2-40B4-BE49-F238E27FC236}">
                    <a16:creationId xmlns:a16="http://schemas.microsoft.com/office/drawing/2014/main" id="{49C40940-84E4-429D-92AA-3B238241F8CB}"/>
                  </a:ext>
                </a:extLst>
              </p:cNvPr>
              <p:cNvPicPr/>
              <p:nvPr/>
            </p:nvPicPr>
            <p:blipFill>
              <a:blip r:embed="rId12"/>
              <a:stretch>
                <a:fillRect/>
              </a:stretch>
            </p:blipFill>
            <p:spPr>
              <a:xfrm>
                <a:off x="2760376" y="1636049"/>
                <a:ext cx="6565320" cy="248040"/>
              </a:xfrm>
              <a:prstGeom prst="rect">
                <a:avLst/>
              </a:prstGeom>
            </p:spPr>
          </p:pic>
        </mc:Fallback>
      </mc:AlternateContent>
    </p:spTree>
    <p:extLst>
      <p:ext uri="{BB962C8B-B14F-4D97-AF65-F5344CB8AC3E}">
        <p14:creationId xmlns:p14="http://schemas.microsoft.com/office/powerpoint/2010/main" val="797821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745588" y="319914"/>
            <a:ext cx="1155152" cy="1561896"/>
          </a:xfrm>
          <a:prstGeom prst="flowChartDocument">
            <a:avLst/>
          </a:prstGeom>
        </p:spPr>
      </p:pic>
      <p:pic>
        <p:nvPicPr>
          <p:cNvPr id="4" name="Imagen 3">
            <a:extLst>
              <a:ext uri="{FF2B5EF4-FFF2-40B4-BE49-F238E27FC236}">
                <a16:creationId xmlns:a16="http://schemas.microsoft.com/office/drawing/2014/main" xmlns="" id="{E5C2859C-BD3B-42AF-9CA3-9832A488240E}"/>
              </a:ext>
            </a:extLst>
          </p:cNvPr>
          <p:cNvPicPr>
            <a:picLocks noChangeAspect="1"/>
          </p:cNvPicPr>
          <p:nvPr/>
        </p:nvPicPr>
        <p:blipFill rotWithShape="1">
          <a:blip r:embed="rId4"/>
          <a:srcRect l="9359" t="3515" r="7962" b="4301"/>
          <a:stretch/>
        </p:blipFill>
        <p:spPr>
          <a:xfrm>
            <a:off x="1511534" y="335026"/>
            <a:ext cx="3606800" cy="6238428"/>
          </a:xfrm>
          <a:prstGeom prst="rect">
            <a:avLst/>
          </a:prstGeom>
        </p:spPr>
      </p:pic>
      <p:sp>
        <p:nvSpPr>
          <p:cNvPr id="2" name="Rectángulo 1">
            <a:extLst>
              <a:ext uri="{FF2B5EF4-FFF2-40B4-BE49-F238E27FC236}">
                <a16:creationId xmlns:a16="http://schemas.microsoft.com/office/drawing/2014/main" xmlns="" id="{730E3305-4D04-4E3A-B2A9-246AB1E7B869}"/>
              </a:ext>
            </a:extLst>
          </p:cNvPr>
          <p:cNvSpPr/>
          <p:nvPr/>
        </p:nvSpPr>
        <p:spPr>
          <a:xfrm>
            <a:off x="5445246" y="1467752"/>
            <a:ext cx="4973430" cy="3648948"/>
          </a:xfrm>
          <a:prstGeom prst="rect">
            <a:avLst/>
          </a:prstGeom>
          <a:solidFill>
            <a:srgbClr val="FFFF00"/>
          </a:solidFill>
          <a:ln>
            <a:solidFill>
              <a:srgbClr val="FFFF00"/>
            </a:solidFill>
          </a:ln>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800"/>
              </a:spcAft>
            </a:pPr>
            <a:r>
              <a:rPr lang="fr-FR" sz="5400" b="1" dirty="0">
                <a:solidFill>
                  <a:srgbClr val="7030A0"/>
                </a:solidFill>
                <a:latin typeface="Black Rose" panose="00000400000000000000" pitchFamily="2" charset="0"/>
                <a:ea typeface="Calibri" panose="020F0502020204030204" pitchFamily="34" charset="0"/>
                <a:cs typeface="Calibri" panose="020F0502020204030204" pitchFamily="34" charset="0"/>
              </a:rPr>
              <a:t>Futures lignes : nouveaux accents et routes à parcourir</a:t>
            </a:r>
            <a:endParaRPr lang="es-ES" sz="5400" dirty="0">
              <a:solidFill>
                <a:srgbClr val="7030A0"/>
              </a:solidFill>
              <a:effectLst/>
              <a:latin typeface="Black Rose" panose="00000400000000000000" pitchFamily="2" charset="0"/>
              <a:ea typeface="Calibri" panose="020F0502020204030204" pitchFamily="34" charset="0"/>
              <a:cs typeface="Times New Roman" panose="02020603050405020304" pitchFamily="18" charset="0"/>
            </a:endParaRPr>
          </a:p>
        </p:txBody>
      </p:sp>
      <p:sp>
        <p:nvSpPr>
          <p:cNvPr id="3" name="2 Rectángulo"/>
          <p:cNvSpPr/>
          <p:nvPr/>
        </p:nvSpPr>
        <p:spPr>
          <a:xfrm>
            <a:off x="3624906" y="3244334"/>
            <a:ext cx="4942187" cy="369332"/>
          </a:xfrm>
          <a:prstGeom prst="rect">
            <a:avLst/>
          </a:prstGeom>
        </p:spPr>
        <p:txBody>
          <a:bodyPr wrap="none">
            <a:spAutoFit/>
          </a:bodyPr>
          <a:lstStyle/>
          <a:p>
            <a:r>
              <a:rPr lang="fr-FR" dirty="0"/>
              <a:t>Futures lignes : nouveaux accents et routes à venir</a:t>
            </a:r>
            <a:endParaRPr lang="es-ES" dirty="0"/>
          </a:p>
        </p:txBody>
      </p:sp>
    </p:spTree>
    <p:extLst>
      <p:ext uri="{BB962C8B-B14F-4D97-AF65-F5344CB8AC3E}">
        <p14:creationId xmlns:p14="http://schemas.microsoft.com/office/powerpoint/2010/main" val="973381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588770" y="319914"/>
            <a:ext cx="1311969" cy="1773930"/>
          </a:xfrm>
          <a:prstGeom prst="flowChartDocument">
            <a:avLst/>
          </a:prstGeom>
        </p:spPr>
      </p:pic>
      <p:pic>
        <p:nvPicPr>
          <p:cNvPr id="2" name="Imagen 1">
            <a:extLst>
              <a:ext uri="{FF2B5EF4-FFF2-40B4-BE49-F238E27FC236}">
                <a16:creationId xmlns:a16="http://schemas.microsoft.com/office/drawing/2014/main" xmlns="" id="{957CA233-D8C3-4893-AD70-A48E47C18B62}"/>
              </a:ext>
            </a:extLst>
          </p:cNvPr>
          <p:cNvPicPr>
            <a:picLocks noChangeAspect="1"/>
          </p:cNvPicPr>
          <p:nvPr/>
        </p:nvPicPr>
        <p:blipFill>
          <a:blip r:embed="rId4"/>
          <a:stretch>
            <a:fillRect/>
          </a:stretch>
        </p:blipFill>
        <p:spPr>
          <a:xfrm>
            <a:off x="341728" y="319913"/>
            <a:ext cx="902872" cy="1560199"/>
          </a:xfrm>
          <a:prstGeom prst="rect">
            <a:avLst/>
          </a:prstGeom>
        </p:spPr>
      </p:pic>
      <p:sp>
        <p:nvSpPr>
          <p:cNvPr id="4" name="CuadroTexto 3">
            <a:extLst>
              <a:ext uri="{FF2B5EF4-FFF2-40B4-BE49-F238E27FC236}">
                <a16:creationId xmlns:a16="http://schemas.microsoft.com/office/drawing/2014/main" xmlns="" id="{99FE4539-C6B3-4FEA-B0BB-E86EBAC91ECD}"/>
              </a:ext>
            </a:extLst>
          </p:cNvPr>
          <p:cNvSpPr txBox="1"/>
          <p:nvPr/>
        </p:nvSpPr>
        <p:spPr>
          <a:xfrm>
            <a:off x="1155700" y="202135"/>
            <a:ext cx="711200" cy="1107996"/>
          </a:xfrm>
          <a:prstGeom prst="rect">
            <a:avLst/>
          </a:prstGeom>
          <a:noFill/>
        </p:spPr>
        <p:txBody>
          <a:bodyPr wrap="square" rtlCol="0">
            <a:spAutoFit/>
          </a:bodyPr>
          <a:lstStyle/>
          <a:p>
            <a:r>
              <a:rPr lang="es-ES" sz="6600" dirty="0">
                <a:solidFill>
                  <a:srgbClr val="00B050"/>
                </a:solidFill>
                <a:latin typeface="Ampoule" panose="00000900000000000000" pitchFamily="2" charset="0"/>
              </a:rPr>
              <a:t>1</a:t>
            </a:r>
          </a:p>
        </p:txBody>
      </p:sp>
      <p:sp>
        <p:nvSpPr>
          <p:cNvPr id="3" name="Rectángulo 2">
            <a:extLst>
              <a:ext uri="{FF2B5EF4-FFF2-40B4-BE49-F238E27FC236}">
                <a16:creationId xmlns:a16="http://schemas.microsoft.com/office/drawing/2014/main" xmlns="" id="{321E1287-D314-4145-8EDA-89F51FE4328B}"/>
              </a:ext>
            </a:extLst>
          </p:cNvPr>
          <p:cNvSpPr/>
          <p:nvPr/>
        </p:nvSpPr>
        <p:spPr>
          <a:xfrm>
            <a:off x="2423748" y="1002949"/>
            <a:ext cx="7608173" cy="1754326"/>
          </a:xfrm>
          <a:prstGeom prst="rect">
            <a:avLst/>
          </a:prstGeom>
          <a:blipFill>
            <a:blip r:embed="rId5"/>
            <a:tile tx="0" ty="0" sx="100000" sy="100000" flip="none" algn="tl"/>
          </a:blip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SE LAISSER GUIDER</a:t>
            </a:r>
          </a:p>
          <a:p>
            <a:pPr algn="ctr"/>
            <a:r>
              <a:rPr lang="fr-FR"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PAR L’ESPRIT</a:t>
            </a:r>
            <a:endPar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endParaRPr>
          </a:p>
        </p:txBody>
      </p:sp>
      <p:sp>
        <p:nvSpPr>
          <p:cNvPr id="6" name="Rectángulo 5">
            <a:extLst>
              <a:ext uri="{FF2B5EF4-FFF2-40B4-BE49-F238E27FC236}">
                <a16:creationId xmlns:a16="http://schemas.microsoft.com/office/drawing/2014/main" xmlns="" id="{EE5E1CAC-5FF0-41E6-8B51-070894A210EC}"/>
              </a:ext>
            </a:extLst>
          </p:cNvPr>
          <p:cNvSpPr/>
          <p:nvPr/>
        </p:nvSpPr>
        <p:spPr>
          <a:xfrm>
            <a:off x="1866900" y="3726022"/>
            <a:ext cx="9253600" cy="2308324"/>
          </a:xfrm>
          <a:prstGeom prst="rect">
            <a:avLst/>
          </a:prstGeom>
        </p:spPr>
        <p:txBody>
          <a:bodyPr wrap="square">
            <a:spAutoFit/>
          </a:bodyPr>
          <a:lstStyle/>
          <a:p>
            <a:pPr algn="just"/>
            <a:r>
              <a:rPr lang="fr-FR" sz="3600" b="1" dirty="0">
                <a:solidFill>
                  <a:srgbClr val="7030A0"/>
                </a:solidFill>
                <a:latin typeface="Sitka Heading" panose="02000505000000020004" pitchFamily="2" charset="0"/>
                <a:ea typeface="Calibri" panose="020F0502020204030204" pitchFamily="34" charset="0"/>
              </a:rPr>
              <a:t>La docilité à l’esprit engage également à accueillir les dons de force et de discernement, qui sont essentiels dans  la spiritualité missionnaire.</a:t>
            </a:r>
            <a:endParaRPr lang="es-ES" sz="3600" b="1" dirty="0">
              <a:solidFill>
                <a:srgbClr val="7030A0"/>
              </a:solidFill>
              <a:latin typeface="Sitka Heading" panose="02000505000000020004" pitchFamily="2" charset="0"/>
            </a:endParaRPr>
          </a:p>
        </p:txBody>
      </p:sp>
    </p:spTree>
    <p:extLst>
      <p:ext uri="{BB962C8B-B14F-4D97-AF65-F5344CB8AC3E}">
        <p14:creationId xmlns:p14="http://schemas.microsoft.com/office/powerpoint/2010/main" val="250928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pic>
        <p:nvPicPr>
          <p:cNvPr id="2" name="Imagen 1">
            <a:extLst>
              <a:ext uri="{FF2B5EF4-FFF2-40B4-BE49-F238E27FC236}">
                <a16:creationId xmlns:a16="http://schemas.microsoft.com/office/drawing/2014/main" xmlns="" id="{957CA233-D8C3-4893-AD70-A48E47C18B62}"/>
              </a:ext>
            </a:extLst>
          </p:cNvPr>
          <p:cNvPicPr>
            <a:picLocks noChangeAspect="1"/>
          </p:cNvPicPr>
          <p:nvPr/>
        </p:nvPicPr>
        <p:blipFill>
          <a:blip r:embed="rId4"/>
          <a:stretch>
            <a:fillRect/>
          </a:stretch>
        </p:blipFill>
        <p:spPr>
          <a:xfrm>
            <a:off x="341728" y="319913"/>
            <a:ext cx="902872" cy="1560199"/>
          </a:xfrm>
          <a:prstGeom prst="rect">
            <a:avLst/>
          </a:prstGeom>
        </p:spPr>
      </p:pic>
      <p:sp>
        <p:nvSpPr>
          <p:cNvPr id="4" name="CuadroTexto 3">
            <a:extLst>
              <a:ext uri="{FF2B5EF4-FFF2-40B4-BE49-F238E27FC236}">
                <a16:creationId xmlns:a16="http://schemas.microsoft.com/office/drawing/2014/main" xmlns="" id="{99FE4539-C6B3-4FEA-B0BB-E86EBAC91ECD}"/>
              </a:ext>
            </a:extLst>
          </p:cNvPr>
          <p:cNvSpPr txBox="1"/>
          <p:nvPr/>
        </p:nvSpPr>
        <p:spPr>
          <a:xfrm>
            <a:off x="1155700" y="202135"/>
            <a:ext cx="711200" cy="1107996"/>
          </a:xfrm>
          <a:prstGeom prst="rect">
            <a:avLst/>
          </a:prstGeom>
          <a:noFill/>
        </p:spPr>
        <p:txBody>
          <a:bodyPr wrap="square" rtlCol="0">
            <a:spAutoFit/>
          </a:bodyPr>
          <a:lstStyle/>
          <a:p>
            <a:r>
              <a:rPr lang="es-ES" sz="6600" dirty="0">
                <a:solidFill>
                  <a:srgbClr val="00B050"/>
                </a:solidFill>
                <a:latin typeface="Ampoule" panose="00000900000000000000" pitchFamily="2" charset="0"/>
              </a:rPr>
              <a:t>2</a:t>
            </a:r>
          </a:p>
        </p:txBody>
      </p:sp>
      <p:sp>
        <p:nvSpPr>
          <p:cNvPr id="6" name="Rectángulo 5">
            <a:extLst>
              <a:ext uri="{FF2B5EF4-FFF2-40B4-BE49-F238E27FC236}">
                <a16:creationId xmlns:a16="http://schemas.microsoft.com/office/drawing/2014/main" xmlns="" id="{DC0E2B97-869B-42E8-A09A-307F7856B718}"/>
              </a:ext>
            </a:extLst>
          </p:cNvPr>
          <p:cNvSpPr/>
          <p:nvPr/>
        </p:nvSpPr>
        <p:spPr>
          <a:xfrm>
            <a:off x="569844" y="3883031"/>
            <a:ext cx="11185122" cy="2554545"/>
          </a:xfrm>
          <a:prstGeom prst="rect">
            <a:avLst/>
          </a:prstGeom>
        </p:spPr>
        <p:txBody>
          <a:bodyPr wrap="square">
            <a:spAutoFit/>
          </a:bodyPr>
          <a:lstStyle/>
          <a:p>
            <a:pPr algn="just"/>
            <a:r>
              <a:rPr lang="fr-FR" sz="3200" b="1" dirty="0">
                <a:solidFill>
                  <a:srgbClr val="0070C0"/>
                </a:solidFill>
                <a:latin typeface="Sitka Heading" panose="02000505000000020004" pitchFamily="2" charset="0"/>
                <a:ea typeface="Calibri" panose="020F0502020204030204" pitchFamily="34" charset="0"/>
              </a:rPr>
              <a:t>Le missionnaire doit vivre le mystère du Christ « envoyé » et aimer de l’église et les hommes comme Jésus les a aimés; il est  le frère universel qui porte en soi l’esprit de l’</a:t>
            </a:r>
            <a:r>
              <a:rPr lang="fr-FR" sz="3200" b="1" dirty="0" err="1">
                <a:solidFill>
                  <a:srgbClr val="0070C0"/>
                </a:solidFill>
                <a:latin typeface="Sitka Heading" panose="02000505000000020004" pitchFamily="2" charset="0"/>
                <a:ea typeface="Calibri" panose="020F0502020204030204" pitchFamily="34" charset="0"/>
              </a:rPr>
              <a:t>Èglise</a:t>
            </a:r>
            <a:r>
              <a:rPr lang="fr-FR" sz="3200" b="1" dirty="0">
                <a:solidFill>
                  <a:srgbClr val="0070C0"/>
                </a:solidFill>
                <a:latin typeface="Sitka Heading" panose="02000505000000020004" pitchFamily="2" charset="0"/>
                <a:ea typeface="Calibri" panose="020F0502020204030204" pitchFamily="34" charset="0"/>
              </a:rPr>
              <a:t>, son ouverture et l’attention à tous les peuples, en particulier les plus petits et les pauvres.</a:t>
            </a:r>
            <a:endParaRPr lang="es-ES" sz="3200" b="1" dirty="0">
              <a:solidFill>
                <a:srgbClr val="0070C0"/>
              </a:solidFill>
              <a:latin typeface="Sitka Heading" panose="02000505000000020004" pitchFamily="2" charset="0"/>
            </a:endParaRPr>
          </a:p>
        </p:txBody>
      </p:sp>
      <p:sp>
        <p:nvSpPr>
          <p:cNvPr id="7" name="Rectángulo 6">
            <a:extLst>
              <a:ext uri="{FF2B5EF4-FFF2-40B4-BE49-F238E27FC236}">
                <a16:creationId xmlns:a16="http://schemas.microsoft.com/office/drawing/2014/main" xmlns="" id="{9C070A6A-8804-45DA-B916-CCBB8B68CF68}"/>
              </a:ext>
            </a:extLst>
          </p:cNvPr>
          <p:cNvSpPr/>
          <p:nvPr/>
        </p:nvSpPr>
        <p:spPr>
          <a:xfrm>
            <a:off x="2519645" y="587450"/>
            <a:ext cx="6835525" cy="2585323"/>
          </a:xfrm>
          <a:prstGeom prst="rect">
            <a:avLst/>
          </a:prstGeom>
          <a:blipFill>
            <a:blip r:embed="rId5"/>
            <a:tile tx="0" ty="0" sx="100000" sy="100000" flip="none" algn="tl"/>
          </a:blip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PROMOUVOIR LA</a:t>
            </a:r>
          </a:p>
          <a:p>
            <a:pPr algn="ctr"/>
            <a:r>
              <a:rPr lang="fr-FR"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RENCONTRE </a:t>
            </a:r>
          </a:p>
          <a:p>
            <a:pPr algn="ctr"/>
            <a:r>
              <a:rPr lang="fr-FR"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AVEC LE CHRIST</a:t>
            </a:r>
            <a:endPar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endParaRPr>
          </a:p>
        </p:txBody>
      </p:sp>
    </p:spTree>
    <p:extLst>
      <p:ext uri="{BB962C8B-B14F-4D97-AF65-F5344CB8AC3E}">
        <p14:creationId xmlns:p14="http://schemas.microsoft.com/office/powerpoint/2010/main" val="2043971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pic>
        <p:nvPicPr>
          <p:cNvPr id="2" name="Imagen 1">
            <a:extLst>
              <a:ext uri="{FF2B5EF4-FFF2-40B4-BE49-F238E27FC236}">
                <a16:creationId xmlns:a16="http://schemas.microsoft.com/office/drawing/2014/main" xmlns="" id="{957CA233-D8C3-4893-AD70-A48E47C18B62}"/>
              </a:ext>
            </a:extLst>
          </p:cNvPr>
          <p:cNvPicPr>
            <a:picLocks noChangeAspect="1"/>
          </p:cNvPicPr>
          <p:nvPr/>
        </p:nvPicPr>
        <p:blipFill>
          <a:blip r:embed="rId4"/>
          <a:stretch>
            <a:fillRect/>
          </a:stretch>
        </p:blipFill>
        <p:spPr>
          <a:xfrm>
            <a:off x="341728" y="319913"/>
            <a:ext cx="902872" cy="1560199"/>
          </a:xfrm>
          <a:prstGeom prst="rect">
            <a:avLst/>
          </a:prstGeom>
        </p:spPr>
      </p:pic>
      <p:sp>
        <p:nvSpPr>
          <p:cNvPr id="4" name="CuadroTexto 3">
            <a:extLst>
              <a:ext uri="{FF2B5EF4-FFF2-40B4-BE49-F238E27FC236}">
                <a16:creationId xmlns:a16="http://schemas.microsoft.com/office/drawing/2014/main" xmlns="" id="{99FE4539-C6B3-4FEA-B0BB-E86EBAC91ECD}"/>
              </a:ext>
            </a:extLst>
          </p:cNvPr>
          <p:cNvSpPr txBox="1"/>
          <p:nvPr/>
        </p:nvSpPr>
        <p:spPr>
          <a:xfrm>
            <a:off x="1155700" y="202135"/>
            <a:ext cx="711200" cy="1107996"/>
          </a:xfrm>
          <a:prstGeom prst="rect">
            <a:avLst/>
          </a:prstGeom>
          <a:noFill/>
        </p:spPr>
        <p:txBody>
          <a:bodyPr wrap="square" rtlCol="0">
            <a:spAutoFit/>
          </a:bodyPr>
          <a:lstStyle/>
          <a:p>
            <a:r>
              <a:rPr lang="es-ES" sz="6600" dirty="0">
                <a:solidFill>
                  <a:srgbClr val="00B050"/>
                </a:solidFill>
                <a:latin typeface="Ampoule" panose="00000900000000000000" pitchFamily="2" charset="0"/>
              </a:rPr>
              <a:t>3</a:t>
            </a:r>
          </a:p>
        </p:txBody>
      </p:sp>
      <p:sp>
        <p:nvSpPr>
          <p:cNvPr id="8" name="Rectángulo 7">
            <a:extLst>
              <a:ext uri="{FF2B5EF4-FFF2-40B4-BE49-F238E27FC236}">
                <a16:creationId xmlns:a16="http://schemas.microsoft.com/office/drawing/2014/main" xmlns="" id="{27F6E747-B414-4CB7-932D-3D768BC3161A}"/>
              </a:ext>
            </a:extLst>
          </p:cNvPr>
          <p:cNvSpPr/>
          <p:nvPr/>
        </p:nvSpPr>
        <p:spPr>
          <a:xfrm>
            <a:off x="1244600" y="4027509"/>
            <a:ext cx="9953487" cy="2308324"/>
          </a:xfrm>
          <a:prstGeom prst="rect">
            <a:avLst/>
          </a:prstGeom>
        </p:spPr>
        <p:txBody>
          <a:bodyPr wrap="square">
            <a:spAutoFit/>
          </a:bodyPr>
          <a:lstStyle/>
          <a:p>
            <a:pPr algn="just"/>
            <a:r>
              <a:rPr lang="fr-FR" sz="3600" b="1" dirty="0">
                <a:solidFill>
                  <a:srgbClr val="C00000"/>
                </a:solidFill>
                <a:latin typeface="Sitka Heading" panose="02000505000000020004" pitchFamily="2" charset="0"/>
                <a:ea typeface="Calibri" panose="020F0502020204030204" pitchFamily="34" charset="0"/>
              </a:rPr>
              <a:t>Il s’agit d’accompagner par les moyens appropriés, cet appel à sortir de lui-même, de son contexte culturel, social et historique de risquer sa vie dans cet envoi et aller à l’autre.</a:t>
            </a:r>
            <a:r>
              <a:rPr lang="es-ES" sz="3600" b="1" dirty="0">
                <a:solidFill>
                  <a:srgbClr val="C00000"/>
                </a:solidFill>
                <a:latin typeface="Sitka Heading" panose="02000505000000020004" pitchFamily="2" charset="0"/>
                <a:ea typeface="Calibri" panose="020F0502020204030204" pitchFamily="34" charset="0"/>
              </a:rPr>
              <a:t> </a:t>
            </a:r>
            <a:endParaRPr lang="es-ES" sz="3600" b="1" dirty="0">
              <a:solidFill>
                <a:srgbClr val="C00000"/>
              </a:solidFill>
              <a:latin typeface="Sitka Heading" panose="02000505000000020004" pitchFamily="2" charset="0"/>
            </a:endParaRPr>
          </a:p>
        </p:txBody>
      </p:sp>
      <p:sp>
        <p:nvSpPr>
          <p:cNvPr id="11" name="Rectángulo 10">
            <a:extLst>
              <a:ext uri="{FF2B5EF4-FFF2-40B4-BE49-F238E27FC236}">
                <a16:creationId xmlns:a16="http://schemas.microsoft.com/office/drawing/2014/main" xmlns="" id="{33DDD0A1-9A65-419E-BB23-53E32034CD10}"/>
              </a:ext>
            </a:extLst>
          </p:cNvPr>
          <p:cNvSpPr/>
          <p:nvPr/>
        </p:nvSpPr>
        <p:spPr>
          <a:xfrm>
            <a:off x="1866900" y="756133"/>
            <a:ext cx="8217603" cy="2308324"/>
          </a:xfrm>
          <a:prstGeom prst="rect">
            <a:avLst/>
          </a:prstGeom>
          <a:blipFill>
            <a:blip r:embed="rId5"/>
            <a:tile tx="0" ty="0" sx="100000" sy="100000" flip="none" algn="tl"/>
          </a:blip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SOINGNER  L’ACCOMPAGNEMENT</a:t>
            </a:r>
          </a:p>
          <a:p>
            <a:pPr algn="ctr"/>
            <a:r>
              <a:rPr lang="fr-FR"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SPIRITUEL ET L’ENVOI</a:t>
            </a:r>
            <a:r>
              <a:rPr lang="es-ES"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 </a:t>
            </a:r>
          </a:p>
        </p:txBody>
      </p:sp>
    </p:spTree>
    <p:extLst>
      <p:ext uri="{BB962C8B-B14F-4D97-AF65-F5344CB8AC3E}">
        <p14:creationId xmlns:p14="http://schemas.microsoft.com/office/powerpoint/2010/main" val="34005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5735351-22BE-4A19-9D03-3D009F1CFD58}"/>
              </a:ext>
            </a:extLst>
          </p:cNvPr>
          <p:cNvPicPr>
            <a:picLocks noChangeAspect="1"/>
          </p:cNvPicPr>
          <p:nvPr/>
        </p:nvPicPr>
        <p:blipFill>
          <a:blip r:embed="rId2"/>
          <a:stretch>
            <a:fillRect/>
          </a:stretch>
        </p:blipFill>
        <p:spPr>
          <a:xfrm>
            <a:off x="571500" y="454979"/>
            <a:ext cx="9575800" cy="5940894"/>
          </a:xfrm>
          <a:prstGeom prst="rect">
            <a:avLst/>
          </a:prstGeom>
        </p:spPr>
      </p:pic>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xmlns="" id="{D357CEF3-11C5-4323-A33C-E6BEEA07423F}"/>
              </a:ext>
            </a:extLst>
          </p:cNvPr>
          <p:cNvSpPr/>
          <p:nvPr/>
        </p:nvSpPr>
        <p:spPr>
          <a:xfrm>
            <a:off x="571500" y="4641547"/>
            <a:ext cx="9575800" cy="1754326"/>
          </a:xfrm>
          <a:prstGeom prst="rect">
            <a:avLst/>
          </a:prstGeom>
        </p:spPr>
        <p:txBody>
          <a:bodyPr wrap="square">
            <a:spAutoFit/>
          </a:bodyPr>
          <a:lstStyle/>
          <a:p>
            <a:pPr lvl="0" algn="just"/>
            <a:r>
              <a:rPr lang="fr-F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 mission est une manière de comprendre Dieu et son Projet sur l'humanité. C'est un lieu de </a:t>
            </a:r>
            <a:r>
              <a:rPr lang="fr-FR" sz="3600" b="1" cap="all" dirty="0">
                <a:ln w="10160">
                  <a:solidFill>
                    <a:schemeClr val="accent5"/>
                  </a:solidFill>
                  <a:prstDash val="solid"/>
                </a:ln>
                <a:solidFill>
                  <a:srgbClr val="FFFFFF"/>
                </a:solidFill>
                <a:effectLst>
                  <a:outerShdw blurRad="38100" dist="22860" dir="5400000" algn="tl" rotWithShape="0">
                    <a:srgbClr val="000000">
                      <a:alpha val="30000"/>
                    </a:srgbClr>
                  </a:outerShdw>
                </a:effectLst>
              </a:rPr>
              <a:t>rencontre</a:t>
            </a:r>
            <a:r>
              <a:rPr lang="fr-F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et  d'expérience de Dieu. </a:t>
            </a:r>
            <a:endPar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1237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pic>
        <p:nvPicPr>
          <p:cNvPr id="2" name="Imagen 1">
            <a:extLst>
              <a:ext uri="{FF2B5EF4-FFF2-40B4-BE49-F238E27FC236}">
                <a16:creationId xmlns:a16="http://schemas.microsoft.com/office/drawing/2014/main" xmlns="" id="{957CA233-D8C3-4893-AD70-A48E47C18B62}"/>
              </a:ext>
            </a:extLst>
          </p:cNvPr>
          <p:cNvPicPr>
            <a:picLocks noChangeAspect="1"/>
          </p:cNvPicPr>
          <p:nvPr/>
        </p:nvPicPr>
        <p:blipFill>
          <a:blip r:embed="rId4"/>
          <a:stretch>
            <a:fillRect/>
          </a:stretch>
        </p:blipFill>
        <p:spPr>
          <a:xfrm>
            <a:off x="341728" y="319913"/>
            <a:ext cx="902872" cy="1560199"/>
          </a:xfrm>
          <a:prstGeom prst="rect">
            <a:avLst/>
          </a:prstGeom>
        </p:spPr>
      </p:pic>
      <p:sp>
        <p:nvSpPr>
          <p:cNvPr id="4" name="CuadroTexto 3">
            <a:extLst>
              <a:ext uri="{FF2B5EF4-FFF2-40B4-BE49-F238E27FC236}">
                <a16:creationId xmlns:a16="http://schemas.microsoft.com/office/drawing/2014/main" xmlns="" id="{99FE4539-C6B3-4FEA-B0BB-E86EBAC91ECD}"/>
              </a:ext>
            </a:extLst>
          </p:cNvPr>
          <p:cNvSpPr txBox="1"/>
          <p:nvPr/>
        </p:nvSpPr>
        <p:spPr>
          <a:xfrm>
            <a:off x="1244600" y="319913"/>
            <a:ext cx="622300" cy="1107996"/>
          </a:xfrm>
          <a:prstGeom prst="rect">
            <a:avLst/>
          </a:prstGeom>
          <a:noFill/>
        </p:spPr>
        <p:txBody>
          <a:bodyPr wrap="square" rtlCol="0">
            <a:spAutoFit/>
          </a:bodyPr>
          <a:lstStyle/>
          <a:p>
            <a:r>
              <a:rPr lang="es-ES" sz="6600" dirty="0">
                <a:solidFill>
                  <a:srgbClr val="00B050"/>
                </a:solidFill>
                <a:latin typeface="Ampoule" panose="00000900000000000000" pitchFamily="2" charset="0"/>
              </a:rPr>
              <a:t>4</a:t>
            </a:r>
          </a:p>
        </p:txBody>
      </p:sp>
      <p:sp>
        <p:nvSpPr>
          <p:cNvPr id="7" name="Rectángulo 6">
            <a:extLst>
              <a:ext uri="{FF2B5EF4-FFF2-40B4-BE49-F238E27FC236}">
                <a16:creationId xmlns:a16="http://schemas.microsoft.com/office/drawing/2014/main" xmlns="" id="{469F587F-D65E-46F4-B695-F55282023FAD}"/>
              </a:ext>
            </a:extLst>
          </p:cNvPr>
          <p:cNvSpPr/>
          <p:nvPr/>
        </p:nvSpPr>
        <p:spPr>
          <a:xfrm>
            <a:off x="483578" y="3491260"/>
            <a:ext cx="11199210" cy="3016210"/>
          </a:xfrm>
          <a:prstGeom prst="rect">
            <a:avLst/>
          </a:prstGeom>
        </p:spPr>
        <p:txBody>
          <a:bodyPr wrap="square">
            <a:spAutoFit/>
          </a:bodyPr>
          <a:lstStyle/>
          <a:p>
            <a:pPr algn="just">
              <a:lnSpc>
                <a:spcPts val="3800"/>
              </a:lnSpc>
            </a:pPr>
            <a:r>
              <a:rPr lang="fr-FR" sz="3600" b="1" dirty="0">
                <a:solidFill>
                  <a:srgbClr val="00B050"/>
                </a:solidFill>
                <a:latin typeface="Sitka Heading" panose="02000505000000020004" pitchFamily="2" charset="0"/>
                <a:ea typeface="Calibri" panose="020F0502020204030204" pitchFamily="34" charset="0"/>
              </a:rPr>
              <a:t>Le contact avec les traditions spirituelles de non-chrétiennes, nous amène à penser que l’avenir de la mission dépendra beaucoup de la contemplation. Le missionnaire à contempler et plongez dans la richesse des autres traditions spirituelles, sera enrichi et fécondés.</a:t>
            </a:r>
            <a:endParaRPr lang="es-ES" sz="3600" b="1" dirty="0">
              <a:solidFill>
                <a:srgbClr val="00B050"/>
              </a:solidFill>
              <a:latin typeface="Sitka Heading" panose="02000505000000020004" pitchFamily="2" charset="0"/>
            </a:endParaRPr>
          </a:p>
        </p:txBody>
      </p:sp>
      <p:sp>
        <p:nvSpPr>
          <p:cNvPr id="8" name="Rectángulo 7">
            <a:extLst>
              <a:ext uri="{FF2B5EF4-FFF2-40B4-BE49-F238E27FC236}">
                <a16:creationId xmlns:a16="http://schemas.microsoft.com/office/drawing/2014/main" xmlns="" id="{88C65A89-604D-4999-956C-C07384C0EBD8}"/>
              </a:ext>
            </a:extLst>
          </p:cNvPr>
          <p:cNvSpPr/>
          <p:nvPr/>
        </p:nvSpPr>
        <p:spPr>
          <a:xfrm>
            <a:off x="2814498" y="469075"/>
            <a:ext cx="6537367" cy="2585323"/>
          </a:xfrm>
          <a:prstGeom prst="rect">
            <a:avLst/>
          </a:prstGeom>
          <a:blipFill>
            <a:blip r:embed="rId5"/>
            <a:tile tx="0" ty="0" sx="100000" sy="100000" flip="none" algn="tl"/>
          </a:blip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TRAVAIL LER</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LA DIMENSION</a:t>
            </a:r>
          </a:p>
          <a:p>
            <a:pPr algn="ctr"/>
            <a:r>
              <a:rPr lang="es-E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Lucida Handwriting" panose="03010101010101010101" pitchFamily="66" charset="0"/>
                <a:ea typeface="Calibri" panose="020F0502020204030204" pitchFamily="34" charset="0"/>
              </a:rPr>
              <a:t>CONTEMPLATIVE</a:t>
            </a:r>
          </a:p>
        </p:txBody>
      </p:sp>
    </p:spTree>
    <p:extLst>
      <p:ext uri="{BB962C8B-B14F-4D97-AF65-F5344CB8AC3E}">
        <p14:creationId xmlns:p14="http://schemas.microsoft.com/office/powerpoint/2010/main" val="24895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pic>
        <p:nvPicPr>
          <p:cNvPr id="2050" name="Picture 2" descr="Image result for lo que hemos contemplado... os lo anunciamos">
            <a:extLst>
              <a:ext uri="{FF2B5EF4-FFF2-40B4-BE49-F238E27FC236}">
                <a16:creationId xmlns:a16="http://schemas.microsoft.com/office/drawing/2014/main" xmlns="" id="{AF9265B3-C7D6-4349-BDB2-27B98C563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99" y="319913"/>
            <a:ext cx="9801966" cy="6210098"/>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xmlns="" id="{715BC95B-9E2A-423D-927D-4739731A48DA}"/>
              </a:ext>
            </a:extLst>
          </p:cNvPr>
          <p:cNvSpPr/>
          <p:nvPr/>
        </p:nvSpPr>
        <p:spPr>
          <a:xfrm>
            <a:off x="4295886" y="319913"/>
            <a:ext cx="6096000" cy="3477875"/>
          </a:xfrm>
          <a:prstGeom prst="rect">
            <a:avLst/>
          </a:prstGeom>
        </p:spPr>
        <p:txBody>
          <a:bodyPr>
            <a:spAutoFit/>
          </a:bodyPr>
          <a:lstStyle/>
          <a:p>
            <a:pPr lvl="0"/>
            <a:r>
              <a:rPr lang="es-ES" sz="4400" dirty="0">
                <a:solidFill>
                  <a:srgbClr val="FFFF00"/>
                </a:solidFill>
                <a:latin typeface="Copperplate Gothic Bold" panose="020E0705020206020404" pitchFamily="34" charset="0"/>
                <a:ea typeface="Calibri" panose="020F0502020204030204" pitchFamily="34" charset="0"/>
              </a:rPr>
              <a:t>“Ce que </a:t>
            </a:r>
            <a:r>
              <a:rPr lang="es-ES" sz="4400" dirty="0" err="1">
                <a:solidFill>
                  <a:srgbClr val="FFFF00"/>
                </a:solidFill>
                <a:latin typeface="Copperplate Gothic Bold" panose="020E0705020206020404" pitchFamily="34" charset="0"/>
                <a:ea typeface="Calibri" panose="020F0502020204030204" pitchFamily="34" charset="0"/>
              </a:rPr>
              <a:t>nous</a:t>
            </a:r>
            <a:r>
              <a:rPr lang="es-ES" sz="4400" dirty="0">
                <a:solidFill>
                  <a:srgbClr val="FFFF00"/>
                </a:solidFill>
                <a:latin typeface="Copperplate Gothic Bold" panose="020E0705020206020404" pitchFamily="34" charset="0"/>
                <a:ea typeface="Calibri" panose="020F0502020204030204" pitchFamily="34" charset="0"/>
              </a:rPr>
              <a:t> </a:t>
            </a:r>
            <a:r>
              <a:rPr lang="es-ES" sz="4400" dirty="0" err="1">
                <a:solidFill>
                  <a:srgbClr val="FFFF00"/>
                </a:solidFill>
                <a:latin typeface="Copperplate Gothic Bold" panose="020E0705020206020404" pitchFamily="34" charset="0"/>
                <a:ea typeface="Calibri" panose="020F0502020204030204" pitchFamily="34" charset="0"/>
              </a:rPr>
              <a:t>avons</a:t>
            </a:r>
            <a:r>
              <a:rPr lang="es-ES" sz="4400" dirty="0">
                <a:solidFill>
                  <a:srgbClr val="FFFF00"/>
                </a:solidFill>
                <a:latin typeface="Copperplate Gothic Bold" panose="020E0705020206020404" pitchFamily="34" charset="0"/>
                <a:ea typeface="Calibri" panose="020F0502020204030204" pitchFamily="34" charset="0"/>
              </a:rPr>
              <a:t> </a:t>
            </a:r>
            <a:r>
              <a:rPr lang="es-ES" sz="4400" dirty="0" err="1">
                <a:solidFill>
                  <a:srgbClr val="FFFF00"/>
                </a:solidFill>
                <a:latin typeface="Copperplate Gothic Bold" panose="020E0705020206020404" pitchFamily="34" charset="0"/>
                <a:ea typeface="Calibri" panose="020F0502020204030204" pitchFamily="34" charset="0"/>
              </a:rPr>
              <a:t>contempler</a:t>
            </a:r>
            <a:r>
              <a:rPr lang="es-ES" sz="4400" dirty="0">
                <a:solidFill>
                  <a:srgbClr val="FFFF00"/>
                </a:solidFill>
                <a:latin typeface="Copperplate Gothic Bold" panose="020E0705020206020404" pitchFamily="34" charset="0"/>
                <a:ea typeface="Calibri" panose="020F0502020204030204" pitchFamily="34" charset="0"/>
              </a:rPr>
              <a:t> du </a:t>
            </a:r>
            <a:r>
              <a:rPr lang="es-ES" sz="4400" dirty="0" err="1">
                <a:solidFill>
                  <a:srgbClr val="FFFF00"/>
                </a:solidFill>
                <a:latin typeface="Copperplate Gothic Bold" panose="020E0705020206020404" pitchFamily="34" charset="0"/>
                <a:ea typeface="Calibri" panose="020F0502020204030204" pitchFamily="34" charset="0"/>
              </a:rPr>
              <a:t>verbe</a:t>
            </a:r>
            <a:r>
              <a:rPr lang="es-ES" sz="4400" dirty="0">
                <a:solidFill>
                  <a:srgbClr val="FFFF00"/>
                </a:solidFill>
                <a:latin typeface="Copperplate Gothic Bold" panose="020E0705020206020404" pitchFamily="34" charset="0"/>
                <a:ea typeface="Calibri" panose="020F0502020204030204" pitchFamily="34" charset="0"/>
              </a:rPr>
              <a:t> de vie, </a:t>
            </a:r>
            <a:r>
              <a:rPr lang="es-ES" sz="4400" dirty="0" err="1">
                <a:solidFill>
                  <a:srgbClr val="FFFF00"/>
                </a:solidFill>
                <a:latin typeface="Copperplate Gothic Bold" panose="020E0705020206020404" pitchFamily="34" charset="0"/>
                <a:ea typeface="Calibri" panose="020F0502020204030204" pitchFamily="34" charset="0"/>
              </a:rPr>
              <a:t>nous</a:t>
            </a:r>
            <a:r>
              <a:rPr lang="es-ES" sz="4400" dirty="0">
                <a:solidFill>
                  <a:srgbClr val="FFFF00"/>
                </a:solidFill>
                <a:latin typeface="Copperplate Gothic Bold" panose="020E0705020206020404" pitchFamily="34" charset="0"/>
                <a:ea typeface="Calibri" panose="020F0502020204030204" pitchFamily="34" charset="0"/>
              </a:rPr>
              <a:t> </a:t>
            </a:r>
            <a:r>
              <a:rPr lang="es-ES" sz="4400" dirty="0" err="1">
                <a:solidFill>
                  <a:srgbClr val="FFFF00"/>
                </a:solidFill>
                <a:latin typeface="Copperplate Gothic Bold" panose="020E0705020206020404" pitchFamily="34" charset="0"/>
                <a:ea typeface="Calibri" panose="020F0502020204030204" pitchFamily="34" charset="0"/>
              </a:rPr>
              <a:t>vous</a:t>
            </a:r>
            <a:r>
              <a:rPr lang="es-ES" sz="4400" dirty="0">
                <a:solidFill>
                  <a:srgbClr val="FFFF00"/>
                </a:solidFill>
                <a:latin typeface="Copperplate Gothic Bold" panose="020E0705020206020404" pitchFamily="34" charset="0"/>
                <a:ea typeface="Calibri" panose="020F0502020204030204" pitchFamily="34" charset="0"/>
              </a:rPr>
              <a:t> </a:t>
            </a:r>
            <a:r>
              <a:rPr lang="es-ES" sz="4400" dirty="0" err="1">
                <a:solidFill>
                  <a:srgbClr val="FFFF00"/>
                </a:solidFill>
                <a:latin typeface="Copperplate Gothic Bold" panose="020E0705020206020404" pitchFamily="34" charset="0"/>
                <a:ea typeface="Calibri" panose="020F0502020204030204" pitchFamily="34" charset="0"/>
              </a:rPr>
              <a:t>annonçons</a:t>
            </a:r>
            <a:r>
              <a:rPr lang="es-ES" sz="4400" dirty="0">
                <a:solidFill>
                  <a:srgbClr val="FFFF00"/>
                </a:solidFill>
                <a:latin typeface="Copperplate Gothic Bold" panose="020E0705020206020404" pitchFamily="34" charset="0"/>
                <a:ea typeface="Calibri" panose="020F0502020204030204" pitchFamily="34" charset="0"/>
              </a:rPr>
              <a:t>”</a:t>
            </a:r>
            <a:endParaRPr lang="es-ES" sz="4400" dirty="0">
              <a:solidFill>
                <a:srgbClr val="FFFF00"/>
              </a:solidFill>
              <a:latin typeface="Copperplate Gothic Bold" panose="020E0705020206020404" pitchFamily="34" charset="0"/>
            </a:endParaRPr>
          </a:p>
        </p:txBody>
      </p:sp>
    </p:spTree>
    <p:extLst>
      <p:ext uri="{BB962C8B-B14F-4D97-AF65-F5344CB8AC3E}">
        <p14:creationId xmlns:p14="http://schemas.microsoft.com/office/powerpoint/2010/main" val="2460414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446CF182-E039-40A6-8681-AAE6CA27F763}"/>
              </a:ext>
            </a:extLst>
          </p:cNvPr>
          <p:cNvPicPr>
            <a:picLocks noChangeAspect="1"/>
          </p:cNvPicPr>
          <p:nvPr/>
        </p:nvPicPr>
        <p:blipFill>
          <a:blip r:embed="rId2"/>
          <a:stretch>
            <a:fillRect/>
          </a:stretch>
        </p:blipFill>
        <p:spPr>
          <a:xfrm>
            <a:off x="223937" y="211016"/>
            <a:ext cx="5389331" cy="6401355"/>
          </a:xfrm>
          <a:prstGeom prst="rect">
            <a:avLst/>
          </a:prstGeom>
        </p:spPr>
      </p:pic>
      <p:pic>
        <p:nvPicPr>
          <p:cNvPr id="9" name="Imagen 8">
            <a:extLst>
              <a:ext uri="{FF2B5EF4-FFF2-40B4-BE49-F238E27FC236}">
                <a16:creationId xmlns:a16="http://schemas.microsoft.com/office/drawing/2014/main" xmlns="" id="{16FF8078-D3F7-46BA-A792-427F3D6F92A6}"/>
              </a:ext>
            </a:extLst>
          </p:cNvPr>
          <p:cNvPicPr>
            <a:picLocks noChangeAspect="1"/>
          </p:cNvPicPr>
          <p:nvPr/>
        </p:nvPicPr>
        <p:blipFill>
          <a:blip r:embed="rId3"/>
          <a:stretch>
            <a:fillRect/>
          </a:stretch>
        </p:blipFill>
        <p:spPr>
          <a:xfrm>
            <a:off x="5473144" y="340491"/>
            <a:ext cx="3127519" cy="20423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4" descr="Image result for gracias thank you merci">
            <a:extLst>
              <a:ext uri="{FF2B5EF4-FFF2-40B4-BE49-F238E27FC236}">
                <a16:creationId xmlns:a16="http://schemas.microsoft.com/office/drawing/2014/main" xmlns="" id="{30708006-6183-4B5A-84C0-DC7B1B23C69E}"/>
              </a:ext>
            </a:extLst>
          </p:cNvPr>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5825" t="9291" r="50272" b="53789"/>
          <a:stretch/>
        </p:blipFill>
        <p:spPr bwMode="auto">
          <a:xfrm>
            <a:off x="8600663" y="1786481"/>
            <a:ext cx="3026388" cy="2024696"/>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3" name="Picture 4" descr="Image result for gracias thank you merci">
            <a:extLst>
              <a:ext uri="{FF2B5EF4-FFF2-40B4-BE49-F238E27FC236}">
                <a16:creationId xmlns:a16="http://schemas.microsoft.com/office/drawing/2014/main" xmlns="" id="{2BE5457B-3E79-425B-A508-4DDF944FEFFF}"/>
              </a:ext>
            </a:extLst>
          </p:cNvPr>
          <p:cNvPicPr>
            <a:picLocks noChangeAspect="1" noChangeArrowheads="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5515" t="47765" r="51200" b="16092"/>
          <a:stretch/>
        </p:blipFill>
        <p:spPr bwMode="auto">
          <a:xfrm>
            <a:off x="5613268" y="4081670"/>
            <a:ext cx="3450563" cy="2292161"/>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28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xmlns="" id="{348E2C2C-7385-43E2-9079-667534F5237E}"/>
              </a:ext>
            </a:extLst>
          </p:cNvPr>
          <p:cNvSpPr/>
          <p:nvPr/>
        </p:nvSpPr>
        <p:spPr>
          <a:xfrm>
            <a:off x="3085409" y="1003262"/>
            <a:ext cx="7251466" cy="1754326"/>
          </a:xfrm>
          <a:prstGeom prst="rect">
            <a:avLst/>
          </a:prstGeom>
        </p:spPr>
        <p:txBody>
          <a:bodyPr wrap="square">
            <a:spAutoFit/>
          </a:bodyPr>
          <a:lstStyle/>
          <a:p>
            <a:pPr algn="just"/>
            <a:r>
              <a:rPr lang="fr-FR" sz="3600" b="1" dirty="0">
                <a:solidFill>
                  <a:schemeClr val="accent6"/>
                </a:solidFill>
                <a:latin typeface="Iskoola Pota" panose="020B0502040204020203" pitchFamily="34" charset="0"/>
                <a:cs typeface="Iskoola Pota" panose="020B0502040204020203" pitchFamily="34" charset="0"/>
              </a:rPr>
              <a:t>La raison d'être de l’Église c'est évangéliser, c'est à dire, continuer la mission de Jésus.</a:t>
            </a:r>
            <a:endParaRPr lang="es-ES" sz="3600" b="1" dirty="0">
              <a:solidFill>
                <a:schemeClr val="accent6"/>
              </a:solidFill>
              <a:latin typeface="Iskoola Pota" panose="020B0502040204020203" pitchFamily="34" charset="0"/>
              <a:cs typeface="Iskoola Pota" panose="020B0502040204020203" pitchFamily="34" charset="0"/>
            </a:endParaRPr>
          </a:p>
        </p:txBody>
      </p:sp>
      <p:pic>
        <p:nvPicPr>
          <p:cNvPr id="3" name="Imagen 2">
            <a:extLst>
              <a:ext uri="{FF2B5EF4-FFF2-40B4-BE49-F238E27FC236}">
                <a16:creationId xmlns:a16="http://schemas.microsoft.com/office/drawing/2014/main" xmlns="" id="{498E4F57-5324-47C6-AEB4-A76E2B357B6F}"/>
              </a:ext>
            </a:extLst>
          </p:cNvPr>
          <p:cNvPicPr>
            <a:picLocks noChangeAspect="1"/>
          </p:cNvPicPr>
          <p:nvPr/>
        </p:nvPicPr>
        <p:blipFill rotWithShape="1">
          <a:blip r:embed="rId4"/>
          <a:srcRect l="17258" t="2978" r="13708" b="3968"/>
          <a:stretch/>
        </p:blipFill>
        <p:spPr>
          <a:xfrm>
            <a:off x="444499" y="796205"/>
            <a:ext cx="2844801" cy="28589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ángulo 3">
            <a:extLst>
              <a:ext uri="{FF2B5EF4-FFF2-40B4-BE49-F238E27FC236}">
                <a16:creationId xmlns:a16="http://schemas.microsoft.com/office/drawing/2014/main" xmlns="" id="{8F338829-BFDC-4166-987D-CCD4A277711B}"/>
              </a:ext>
            </a:extLst>
          </p:cNvPr>
          <p:cNvSpPr/>
          <p:nvPr/>
        </p:nvSpPr>
        <p:spPr>
          <a:xfrm>
            <a:off x="3122818" y="3655149"/>
            <a:ext cx="8496300" cy="3416320"/>
          </a:xfrm>
          <a:prstGeom prst="rect">
            <a:avLst/>
          </a:prstGeom>
        </p:spPr>
        <p:txBody>
          <a:bodyPr wrap="square">
            <a:spAutoFit/>
          </a:bodyPr>
          <a:lstStyle/>
          <a:p>
            <a:pPr lvl="0" algn="just"/>
            <a:r>
              <a:rPr lang="fr-FR" sz="3600" b="1" dirty="0">
                <a:solidFill>
                  <a:schemeClr val="accent6"/>
                </a:solidFill>
                <a:latin typeface="Iskoola Pota" panose="020B0502040204020203" pitchFamily="34" charset="0"/>
                <a:cs typeface="Iskoola Pota" panose="020B0502040204020203" pitchFamily="34" charset="0"/>
              </a:rPr>
              <a:t>« </a:t>
            </a:r>
            <a:r>
              <a:rPr lang="fr-FR" sz="3600" b="1" cap="all" dirty="0">
                <a:solidFill>
                  <a:schemeClr val="accent6"/>
                </a:solidFill>
                <a:latin typeface="Iskoola Pota" panose="020B0502040204020203" pitchFamily="34" charset="0"/>
                <a:cs typeface="Iskoola Pota" panose="020B0502040204020203" pitchFamily="34" charset="0"/>
              </a:rPr>
              <a:t>Ad Gentes</a:t>
            </a:r>
            <a:r>
              <a:rPr lang="fr-FR" sz="3600" b="1" dirty="0">
                <a:solidFill>
                  <a:schemeClr val="accent6"/>
                </a:solidFill>
                <a:latin typeface="Iskoola Pota" panose="020B0502040204020203" pitchFamily="34" charset="0"/>
                <a:cs typeface="Iskoola Pota" panose="020B0502040204020203" pitchFamily="34" charset="0"/>
              </a:rPr>
              <a:t> » signifie SORTIR du territoire de l’Église locale, pour aller vers d'autres lieux de frontière, d'autres lieux géographiques,  d’autres cultures, peuples et situations humaines. </a:t>
            </a:r>
            <a:endParaRPr lang="es-ES" sz="3600" b="1" dirty="0">
              <a:solidFill>
                <a:schemeClr val="accent6"/>
              </a:solidFill>
              <a:latin typeface="Iskoola Pota" panose="020B0502040204020203" pitchFamily="34" charset="0"/>
              <a:cs typeface="Iskoola Pota" panose="020B0502040204020203" pitchFamily="34" charset="0"/>
            </a:endParaRPr>
          </a:p>
          <a:p>
            <a:pPr algn="just"/>
            <a:endParaRPr lang="es-ES" sz="3600" b="1" dirty="0">
              <a:solidFill>
                <a:schemeClr val="accent6"/>
              </a:solidFill>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1428588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D6719A1E-8F31-42C5-8E18-9B0005A76C9A}"/>
              </a:ext>
            </a:extLst>
          </p:cNvPr>
          <p:cNvPicPr>
            <a:picLocks noChangeAspect="1"/>
          </p:cNvPicPr>
          <p:nvPr/>
        </p:nvPicPr>
        <p:blipFill rotWithShape="1">
          <a:blip r:embed="rId2"/>
          <a:srcRect l="7396" t="1296" r="7396"/>
          <a:stretch/>
        </p:blipFill>
        <p:spPr>
          <a:xfrm>
            <a:off x="711201" y="1964214"/>
            <a:ext cx="6341090" cy="4131786"/>
          </a:xfrm>
          <a:prstGeom prst="rect">
            <a:avLst/>
          </a:prstGeom>
        </p:spPr>
      </p:pic>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3" name="CuadroTexto 2">
            <a:extLst>
              <a:ext uri="{FF2B5EF4-FFF2-40B4-BE49-F238E27FC236}">
                <a16:creationId xmlns:a16="http://schemas.microsoft.com/office/drawing/2014/main" xmlns="" id="{67BFFEE6-05B3-428D-8666-08EA21306A5F}"/>
              </a:ext>
            </a:extLst>
          </p:cNvPr>
          <p:cNvSpPr txBox="1"/>
          <p:nvPr/>
        </p:nvSpPr>
        <p:spPr>
          <a:xfrm>
            <a:off x="558800" y="374166"/>
            <a:ext cx="9385299"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fr-FR" sz="4000" dirty="0">
                <a:ln w="0"/>
                <a:solidFill>
                  <a:srgbClr val="00B050"/>
                </a:solidFill>
                <a:effectLst>
                  <a:outerShdw blurRad="38100" dist="25400" dir="5400000" algn="ctr" rotWithShape="0">
                    <a:srgbClr val="6E747A">
                      <a:alpha val="43000"/>
                    </a:srgbClr>
                  </a:outerShdw>
                </a:effectLst>
              </a:rPr>
              <a:t>Répondre à cet appel du Seigneur nous exige sortir de notre monde connu…</a:t>
            </a:r>
            <a:r>
              <a:rPr lang="es-ES" sz="4000" dirty="0">
                <a:ln w="0"/>
                <a:solidFill>
                  <a:srgbClr val="00B050"/>
                </a:solidFill>
                <a:effectLst>
                  <a:outerShdw blurRad="38100" dist="25400" dir="5400000" algn="ctr" rotWithShape="0">
                    <a:srgbClr val="6E747A">
                      <a:alpha val="43000"/>
                    </a:srgbClr>
                  </a:outerShdw>
                </a:effectLst>
              </a:rPr>
              <a:t> </a:t>
            </a:r>
          </a:p>
        </p:txBody>
      </p:sp>
      <p:sp>
        <p:nvSpPr>
          <p:cNvPr id="4" name="Rectángulo 3">
            <a:extLst>
              <a:ext uri="{FF2B5EF4-FFF2-40B4-BE49-F238E27FC236}">
                <a16:creationId xmlns:a16="http://schemas.microsoft.com/office/drawing/2014/main" xmlns="" id="{C66DD70B-1195-44D1-8CD7-4B3090DBD430}"/>
              </a:ext>
            </a:extLst>
          </p:cNvPr>
          <p:cNvSpPr/>
          <p:nvPr/>
        </p:nvSpPr>
        <p:spPr>
          <a:xfrm>
            <a:off x="7277100" y="2774345"/>
            <a:ext cx="4483940" cy="31700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4000" dirty="0">
                <a:solidFill>
                  <a:srgbClr val="00B05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pour aller à la rencontre de nos frères et sœurs les plus pauvres et éloignés.</a:t>
            </a:r>
            <a:endParaRPr lang="es-ES" sz="40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7423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0740E913-8250-4713-9479-FB5AB7C5F4A5}"/>
              </a:ext>
            </a:extLst>
          </p:cNvPr>
          <p:cNvPicPr>
            <a:picLocks noChangeAspect="1"/>
          </p:cNvPicPr>
          <p:nvPr/>
        </p:nvPicPr>
        <p:blipFill>
          <a:blip r:embed="rId2"/>
          <a:stretch>
            <a:fillRect/>
          </a:stretch>
        </p:blipFill>
        <p:spPr>
          <a:xfrm>
            <a:off x="4142062" y="362446"/>
            <a:ext cx="3907875" cy="6133108"/>
          </a:xfrm>
          <a:prstGeom prst="rect">
            <a:avLst/>
          </a:prstGeom>
        </p:spPr>
      </p:pic>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6" name="Rectángulo 5">
            <a:extLst>
              <a:ext uri="{FF2B5EF4-FFF2-40B4-BE49-F238E27FC236}">
                <a16:creationId xmlns:a16="http://schemas.microsoft.com/office/drawing/2014/main" xmlns="" id="{AF87B0D0-25B5-41FF-A44F-981B700197C1}"/>
              </a:ext>
            </a:extLst>
          </p:cNvPr>
          <p:cNvSpPr/>
          <p:nvPr/>
        </p:nvSpPr>
        <p:spPr>
          <a:xfrm>
            <a:off x="762000" y="400651"/>
            <a:ext cx="9105900" cy="2882328"/>
          </a:xfrm>
          <a:prstGeom prst="rect">
            <a:avLst/>
          </a:prstGeom>
        </p:spPr>
        <p:txBody>
          <a:bodyPr wrap="square">
            <a:spAutoFit/>
          </a:bodyPr>
          <a:lstStyle/>
          <a:p>
            <a:pPr lvl="0" algn="just">
              <a:lnSpc>
                <a:spcPct val="115000"/>
              </a:lnSpc>
              <a:spcAft>
                <a:spcPts val="1000"/>
              </a:spcAft>
            </a:pPr>
            <a:r>
              <a:rPr lang="fr-FR" sz="4000" b="1" spc="50" dirty="0">
                <a:ln w="9525" cmpd="sng">
                  <a:solidFill>
                    <a:schemeClr val="accent1"/>
                  </a:solidFill>
                  <a:prstDash val="solid"/>
                </a:ln>
                <a:solidFill>
                  <a:srgbClr val="70AD47">
                    <a:tint val="1000"/>
                  </a:srgbClr>
                </a:solidFill>
                <a:effectLst>
                  <a:glow rad="139700">
                    <a:schemeClr val="accent3">
                      <a:satMod val="175000"/>
                      <a:alpha val="40000"/>
                    </a:schemeClr>
                  </a:glow>
                </a:effectLst>
                <a:ea typeface="Calibri" panose="020F0502020204030204" pitchFamily="34" charset="0"/>
                <a:cs typeface="Times New Roman" panose="02020603050405020304" pitchFamily="18" charset="0"/>
              </a:rPr>
              <a:t>la vocation </a:t>
            </a:r>
            <a:r>
              <a:rPr lang="fr-FR" sz="4000" b="1" cap="all" spc="50" dirty="0">
                <a:ln w="9525" cmpd="sng">
                  <a:solidFill>
                    <a:schemeClr val="accent1"/>
                  </a:solidFill>
                  <a:prstDash val="solid"/>
                </a:ln>
                <a:solidFill>
                  <a:srgbClr val="70AD47">
                    <a:tint val="1000"/>
                  </a:srgbClr>
                </a:solidFill>
                <a:effectLst>
                  <a:glow rad="139700">
                    <a:schemeClr val="accent3">
                      <a:satMod val="175000"/>
                      <a:alpha val="40000"/>
                    </a:schemeClr>
                  </a:glow>
                </a:effectLst>
                <a:ea typeface="Calibri" panose="020F0502020204030204" pitchFamily="34" charset="0"/>
                <a:cs typeface="Times New Roman" panose="02020603050405020304" pitchFamily="18" charset="0"/>
              </a:rPr>
              <a:t>Ad Gentes</a:t>
            </a:r>
            <a:r>
              <a:rPr lang="fr-FR" sz="4000" b="1" spc="50" dirty="0">
                <a:ln w="9525" cmpd="sng">
                  <a:solidFill>
                    <a:schemeClr val="accent1"/>
                  </a:solidFill>
                  <a:prstDash val="solid"/>
                </a:ln>
                <a:solidFill>
                  <a:srgbClr val="70AD47">
                    <a:tint val="1000"/>
                  </a:srgbClr>
                </a:solidFill>
                <a:effectLst>
                  <a:glow rad="139700">
                    <a:schemeClr val="accent3">
                      <a:satMod val="175000"/>
                      <a:alpha val="40000"/>
                    </a:schemeClr>
                  </a:glow>
                </a:effectLst>
                <a:ea typeface="Calibri" panose="020F0502020204030204" pitchFamily="34" charset="0"/>
                <a:cs typeface="Times New Roman" panose="02020603050405020304" pitchFamily="18" charset="0"/>
              </a:rPr>
              <a:t>, devienne l'élément constitutif et spécifique de notre Charisme Missionnaire qui nous mène à vivre l'universalité.  </a:t>
            </a:r>
            <a:endParaRPr lang="es-ES" sz="4000" b="1" spc="50" dirty="0">
              <a:ln w="9525" cmpd="sng">
                <a:solidFill>
                  <a:schemeClr val="accent1"/>
                </a:solidFill>
                <a:prstDash val="solid"/>
              </a:ln>
              <a:solidFill>
                <a:srgbClr val="70AD47">
                  <a:tint val="1000"/>
                </a:srgbClr>
              </a:solidFill>
              <a:effectLst>
                <a:glow rad="139700">
                  <a:schemeClr val="accent3">
                    <a:satMod val="175000"/>
                    <a:alpha val="40000"/>
                  </a:schemeClr>
                </a:glo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8961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225E391-0C52-4845-8A8D-2755E80E75FB}"/>
              </a:ext>
            </a:extLst>
          </p:cNvPr>
          <p:cNvPicPr>
            <a:picLocks noChangeAspect="1"/>
          </p:cNvPicPr>
          <p:nvPr/>
        </p:nvPicPr>
        <p:blipFill>
          <a:blip r:embed="rId2"/>
          <a:stretch>
            <a:fillRect/>
          </a:stretch>
        </p:blipFill>
        <p:spPr>
          <a:xfrm>
            <a:off x="571500" y="2074239"/>
            <a:ext cx="3221037" cy="429471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xmlns="" id="{8171AB06-947C-42F8-848F-10ABAAE7A9DD}"/>
              </a:ext>
            </a:extLst>
          </p:cNvPr>
          <p:cNvSpPr/>
          <p:nvPr/>
        </p:nvSpPr>
        <p:spPr>
          <a:xfrm>
            <a:off x="723900" y="319913"/>
            <a:ext cx="8991600"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3600" b="1" dirty="0">
                <a:solidFill>
                  <a:srgbClr val="0070C0"/>
                </a:solidFill>
              </a:rPr>
              <a:t>Sortir implique risque, intrépidité audace et courage pour se lancer dans le vide malgré la peur à l'inconnu</a:t>
            </a:r>
            <a:r>
              <a:rPr lang="es-ES" sz="3600" b="1" dirty="0">
                <a:solidFill>
                  <a:srgbClr val="0070C0"/>
                </a:solidFill>
              </a:rPr>
              <a:t>. </a:t>
            </a:r>
          </a:p>
        </p:txBody>
      </p:sp>
      <p:sp>
        <p:nvSpPr>
          <p:cNvPr id="3" name="Rectángulo 2">
            <a:extLst>
              <a:ext uri="{FF2B5EF4-FFF2-40B4-BE49-F238E27FC236}">
                <a16:creationId xmlns:a16="http://schemas.microsoft.com/office/drawing/2014/main" xmlns="" id="{D3BED54C-E6CC-487A-9AA2-1AB2CF2C084E}"/>
              </a:ext>
            </a:extLst>
          </p:cNvPr>
          <p:cNvSpPr/>
          <p:nvPr/>
        </p:nvSpPr>
        <p:spPr>
          <a:xfrm>
            <a:off x="4327071" y="2257337"/>
            <a:ext cx="7410450"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fr-FR" sz="3600" b="1" dirty="0">
                <a:solidFill>
                  <a:srgbClr val="0070C0"/>
                </a:solidFill>
              </a:rPr>
              <a:t>Demande le détachement du propre monde affectif du lieu  d’origine, culture, entourage social et religieux. Détachement de ce que l'on a vécu pour commencer de nouveau  avec  l’incertitude de  ne pas savoir ce qui nous attend.   </a:t>
            </a:r>
            <a:endParaRPr lang="es-ES" sz="3600" b="1" dirty="0">
              <a:solidFill>
                <a:srgbClr val="0070C0"/>
              </a:solidFill>
            </a:endParaRPr>
          </a:p>
          <a:p>
            <a:pPr algn="just"/>
            <a:endParaRPr lang="es-ES" sz="3600" b="1" dirty="0">
              <a:solidFill>
                <a:srgbClr val="0070C0"/>
              </a:solidFill>
            </a:endParaRPr>
          </a:p>
        </p:txBody>
      </p:sp>
    </p:spTree>
    <p:extLst>
      <p:ext uri="{BB962C8B-B14F-4D97-AF65-F5344CB8AC3E}">
        <p14:creationId xmlns:p14="http://schemas.microsoft.com/office/powerpoint/2010/main" val="3970103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xmlns="" id="{5D5C6068-1401-48C8-B4C6-EBBC520FAB82}"/>
              </a:ext>
            </a:extLst>
          </p:cNvPr>
          <p:cNvSpPr/>
          <p:nvPr/>
        </p:nvSpPr>
        <p:spPr>
          <a:xfrm>
            <a:off x="431800" y="500126"/>
            <a:ext cx="4521200" cy="6186309"/>
          </a:xfrm>
          <a:prstGeom prst="rect">
            <a:avLst/>
          </a:prstGeom>
        </p:spPr>
        <p:txBody>
          <a:bodyPr wrap="square">
            <a:spAutoFit/>
          </a:bodyPr>
          <a:lstStyle/>
          <a:p>
            <a:pPr algn="just"/>
            <a:r>
              <a:rPr lang="fr-FR"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La vocation « Ad Gentes » c'est une expérience fondamentale qui touche l'affectivité, et simultanément  elle nous serre et dilate le cœur  ravivant toujours le désir de répondre à l'appel de Dieu avec fidélité</a:t>
            </a:r>
            <a:r>
              <a:rPr lang="fr-FR" sz="3600" dirty="0"/>
              <a:t>. </a:t>
            </a:r>
            <a:endParaRPr lang="es-ES"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cs typeface="Iskoola Pota" panose="020B0502040204020203" pitchFamily="34" charset="0"/>
            </a:endParaRPr>
          </a:p>
        </p:txBody>
      </p:sp>
      <p:sp>
        <p:nvSpPr>
          <p:cNvPr id="3" name="Rectángulo 2">
            <a:extLst>
              <a:ext uri="{FF2B5EF4-FFF2-40B4-BE49-F238E27FC236}">
                <a16:creationId xmlns:a16="http://schemas.microsoft.com/office/drawing/2014/main" xmlns="" id="{8674CC0D-A63C-4F3A-85A7-581D65231D0E}"/>
              </a:ext>
            </a:extLst>
          </p:cNvPr>
          <p:cNvSpPr/>
          <p:nvPr/>
        </p:nvSpPr>
        <p:spPr>
          <a:xfrm>
            <a:off x="5127171" y="3092315"/>
            <a:ext cx="6633029" cy="3970318"/>
          </a:xfrm>
          <a:prstGeom prst="rect">
            <a:avLst/>
          </a:prstGeom>
        </p:spPr>
        <p:txBody>
          <a:bodyPr wrap="square">
            <a:spAutoFit/>
          </a:bodyPr>
          <a:lstStyle/>
          <a:p>
            <a:pPr lvl="0" algn="just"/>
            <a:r>
              <a:rPr lang="fr-FR"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Elle nous séduit avec une force si grande et profonde, que malgré la crainte, déborde le cœur avec une assurance si forte et profonde qui nous rend capables de tout.</a:t>
            </a:r>
            <a:endParaRPr lang="es-ES"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endParaRPr>
          </a:p>
          <a:p>
            <a:pPr algn="just"/>
            <a:endParaRPr lang="es-ES" sz="3600" dirty="0">
              <a:ln w="0"/>
              <a:solidFill>
                <a:schemeClr val="accent3">
                  <a:lumMod val="75000"/>
                </a:schemeClr>
              </a:solidFill>
              <a:effectLst>
                <a:outerShdw blurRad="38100" dist="25400" dir="5400000" algn="ctr" rotWithShape="0">
                  <a:srgbClr val="6E747A">
                    <a:alpha val="43000"/>
                  </a:srgbClr>
                </a:outerShdw>
              </a:effectLst>
              <a:latin typeface="Iskoola Pota" panose="020B0502040204020203" pitchFamily="34" charset="0"/>
              <a:cs typeface="Iskoola Pota" panose="020B0502040204020203" pitchFamily="34" charset="0"/>
            </a:endParaRPr>
          </a:p>
        </p:txBody>
      </p:sp>
      <p:pic>
        <p:nvPicPr>
          <p:cNvPr id="6" name="Imagen 5">
            <a:extLst>
              <a:ext uri="{FF2B5EF4-FFF2-40B4-BE49-F238E27FC236}">
                <a16:creationId xmlns:a16="http://schemas.microsoft.com/office/drawing/2014/main" xmlns="" id="{A57DA864-6412-4C74-88B1-41DB1F83BE16}"/>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rot="179912">
            <a:off x="6678440" y="365661"/>
            <a:ext cx="2842359" cy="2778125"/>
          </a:xfrm>
          <a:prstGeom prst="rect">
            <a:avLst/>
          </a:prstGeom>
        </p:spPr>
      </p:pic>
    </p:spTree>
    <p:extLst>
      <p:ext uri="{BB962C8B-B14F-4D97-AF65-F5344CB8AC3E}">
        <p14:creationId xmlns:p14="http://schemas.microsoft.com/office/powerpoint/2010/main" val="3332004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01CDCA58-7E31-4965-9A6A-F416E9DC08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0299466" y="319913"/>
            <a:ext cx="1601274" cy="2165103"/>
          </a:xfrm>
          <a:prstGeom prst="flowChartDocument">
            <a:avLst/>
          </a:prstGeom>
        </p:spPr>
      </p:pic>
      <p:sp>
        <p:nvSpPr>
          <p:cNvPr id="2" name="Rectángulo 1">
            <a:extLst>
              <a:ext uri="{FF2B5EF4-FFF2-40B4-BE49-F238E27FC236}">
                <a16:creationId xmlns:a16="http://schemas.microsoft.com/office/drawing/2014/main" xmlns="" id="{CBC3FC4C-A4CF-4896-838B-6D3D033C8988}"/>
              </a:ext>
            </a:extLst>
          </p:cNvPr>
          <p:cNvSpPr/>
          <p:nvPr/>
        </p:nvSpPr>
        <p:spPr>
          <a:xfrm>
            <a:off x="3144043" y="2324956"/>
            <a:ext cx="6083300" cy="397031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just"/>
            <a:r>
              <a:rPr lang="fr-FR" sz="3600" b="1" dirty="0">
                <a:ln w="0"/>
                <a:solidFill>
                  <a:schemeClr val="bg1"/>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rPr>
              <a:t>Être missionnaire « Ad Gentes »,  implique être disponible d'aller à n'importe quel pays où la Compagnie est présente,  ce qui nous configure comme une Congrégation Internationale. </a:t>
            </a:r>
            <a:endParaRPr lang="es-ES" sz="3600" b="1" dirty="0">
              <a:ln w="0"/>
              <a:solidFill>
                <a:schemeClr val="bg1"/>
              </a:solidFill>
              <a:effectLst>
                <a:outerShdw blurRad="38100" dist="25400" dir="5400000" algn="ctr" rotWithShape="0">
                  <a:srgbClr val="6E747A">
                    <a:alpha val="43000"/>
                  </a:srgbClr>
                </a:outerShdw>
              </a:effectLst>
              <a:latin typeface="Iskoola Pota" panose="020B0502040204020203" pitchFamily="34" charset="0"/>
              <a:ea typeface="Times New Roman" panose="02020603050405020304" pitchFamily="18" charset="0"/>
              <a:cs typeface="Iskoola Pota" panose="020B0502040204020203" pitchFamily="34" charset="0"/>
            </a:endParaRPr>
          </a:p>
        </p:txBody>
      </p:sp>
      <p:pic>
        <p:nvPicPr>
          <p:cNvPr id="9" name="Imagen 8" descr="Imagen que contiene ropa, calzado&#10;&#10;Descripción generada con confianza muy alta">
            <a:extLst>
              <a:ext uri="{FF2B5EF4-FFF2-40B4-BE49-F238E27FC236}">
                <a16:creationId xmlns:a16="http://schemas.microsoft.com/office/drawing/2014/main" xmlns="" id="{AA111F89-4ECC-4797-86AC-3199F5B02FB1}"/>
              </a:ext>
            </a:extLst>
          </p:cNvPr>
          <p:cNvPicPr>
            <a:picLocks noChangeAspect="1"/>
          </p:cNvPicPr>
          <p:nvPr/>
        </p:nvPicPr>
        <p:blipFill rotWithShape="1">
          <a:blip r:embed="rId4"/>
          <a:srcRect l="7400" t="10342" r="-735" b="11026"/>
          <a:stretch/>
        </p:blipFill>
        <p:spPr>
          <a:xfrm>
            <a:off x="788187" y="4555239"/>
            <a:ext cx="1878494" cy="1714501"/>
          </a:xfrm>
          <a:prstGeom prst="rect">
            <a:avLst/>
          </a:prstGeom>
        </p:spPr>
      </p:pic>
      <p:pic>
        <p:nvPicPr>
          <p:cNvPr id="11" name="Imagen 10" descr="Imagen que contiene ropa, guantes&#10;&#10;Descripción generada con confianza alta">
            <a:extLst>
              <a:ext uri="{FF2B5EF4-FFF2-40B4-BE49-F238E27FC236}">
                <a16:creationId xmlns:a16="http://schemas.microsoft.com/office/drawing/2014/main" xmlns="" id="{69EF985D-BE25-4E1F-8195-D3A25A236692}"/>
              </a:ext>
            </a:extLst>
          </p:cNvPr>
          <p:cNvPicPr>
            <a:picLocks noChangeAspect="1"/>
          </p:cNvPicPr>
          <p:nvPr/>
        </p:nvPicPr>
        <p:blipFill rotWithShape="1">
          <a:blip r:embed="rId5"/>
          <a:srcRect r="22470"/>
          <a:stretch/>
        </p:blipFill>
        <p:spPr>
          <a:xfrm>
            <a:off x="9958644" y="2539407"/>
            <a:ext cx="1644347" cy="1932376"/>
          </a:xfrm>
          <a:prstGeom prst="rect">
            <a:avLst/>
          </a:prstGeom>
        </p:spPr>
      </p:pic>
      <p:pic>
        <p:nvPicPr>
          <p:cNvPr id="13" name="Imagen 12" descr="Imagen que contiene ropa, interior&#10;&#10;Descripción generada con confianza alta">
            <a:extLst>
              <a:ext uri="{FF2B5EF4-FFF2-40B4-BE49-F238E27FC236}">
                <a16:creationId xmlns:a16="http://schemas.microsoft.com/office/drawing/2014/main" xmlns="" id="{AE2590CC-84B4-4849-BB16-8D3523A89749}"/>
              </a:ext>
            </a:extLst>
          </p:cNvPr>
          <p:cNvPicPr>
            <a:picLocks noChangeAspect="1"/>
          </p:cNvPicPr>
          <p:nvPr/>
        </p:nvPicPr>
        <p:blipFill>
          <a:blip r:embed="rId6"/>
          <a:stretch>
            <a:fillRect/>
          </a:stretch>
        </p:blipFill>
        <p:spPr>
          <a:xfrm>
            <a:off x="952090" y="529001"/>
            <a:ext cx="1299974" cy="1758950"/>
          </a:xfrm>
          <a:prstGeom prst="rect">
            <a:avLst/>
          </a:prstGeom>
        </p:spPr>
      </p:pic>
      <p:pic>
        <p:nvPicPr>
          <p:cNvPr id="15" name="Imagen 14">
            <a:extLst>
              <a:ext uri="{FF2B5EF4-FFF2-40B4-BE49-F238E27FC236}">
                <a16:creationId xmlns:a16="http://schemas.microsoft.com/office/drawing/2014/main" xmlns="" id="{69C6930B-6621-4616-8DEA-1C2F69D4BDB5}"/>
              </a:ext>
            </a:extLst>
          </p:cNvPr>
          <p:cNvPicPr>
            <a:picLocks noChangeAspect="1"/>
          </p:cNvPicPr>
          <p:nvPr/>
        </p:nvPicPr>
        <p:blipFill>
          <a:blip r:embed="rId7"/>
          <a:stretch>
            <a:fillRect/>
          </a:stretch>
        </p:blipFill>
        <p:spPr>
          <a:xfrm>
            <a:off x="978233" y="2779421"/>
            <a:ext cx="1284753" cy="1738763"/>
          </a:xfrm>
          <a:prstGeom prst="rect">
            <a:avLst/>
          </a:prstGeom>
        </p:spPr>
      </p:pic>
      <p:pic>
        <p:nvPicPr>
          <p:cNvPr id="17" name="Imagen 16" descr="Imagen que contiene guantes, ropa&#10;&#10;Descripción generada con confianza muy alta">
            <a:extLst>
              <a:ext uri="{FF2B5EF4-FFF2-40B4-BE49-F238E27FC236}">
                <a16:creationId xmlns:a16="http://schemas.microsoft.com/office/drawing/2014/main" xmlns="" id="{F7061FD2-4A4F-42B3-8477-F1B3FB7B03A3}"/>
              </a:ext>
            </a:extLst>
          </p:cNvPr>
          <p:cNvPicPr>
            <a:picLocks noChangeAspect="1"/>
          </p:cNvPicPr>
          <p:nvPr/>
        </p:nvPicPr>
        <p:blipFill>
          <a:blip r:embed="rId8"/>
          <a:stretch>
            <a:fillRect/>
          </a:stretch>
        </p:blipFill>
        <p:spPr>
          <a:xfrm>
            <a:off x="4914795" y="476862"/>
            <a:ext cx="1331914" cy="1799209"/>
          </a:xfrm>
          <a:prstGeom prst="rect">
            <a:avLst/>
          </a:prstGeom>
        </p:spPr>
      </p:pic>
      <p:pic>
        <p:nvPicPr>
          <p:cNvPr id="19" name="Imagen 18" descr="Imagen que contiene guantes&#10;&#10;Descripción generada con confianza alta">
            <a:extLst>
              <a:ext uri="{FF2B5EF4-FFF2-40B4-BE49-F238E27FC236}">
                <a16:creationId xmlns:a16="http://schemas.microsoft.com/office/drawing/2014/main" xmlns="" id="{358E6B90-5A1D-47C3-A2BE-0E431F39E1D7}"/>
              </a:ext>
            </a:extLst>
          </p:cNvPr>
          <p:cNvPicPr>
            <a:picLocks noChangeAspect="1"/>
          </p:cNvPicPr>
          <p:nvPr/>
        </p:nvPicPr>
        <p:blipFill rotWithShape="1">
          <a:blip r:embed="rId9"/>
          <a:srcRect l="25000" t="4665" r="18148" b="23888"/>
          <a:stretch/>
        </p:blipFill>
        <p:spPr>
          <a:xfrm>
            <a:off x="6726935" y="394018"/>
            <a:ext cx="1536502" cy="1930938"/>
          </a:xfrm>
          <a:prstGeom prst="rect">
            <a:avLst/>
          </a:prstGeom>
        </p:spPr>
      </p:pic>
      <p:pic>
        <p:nvPicPr>
          <p:cNvPr id="21" name="Imagen 20">
            <a:extLst>
              <a:ext uri="{FF2B5EF4-FFF2-40B4-BE49-F238E27FC236}">
                <a16:creationId xmlns:a16="http://schemas.microsoft.com/office/drawing/2014/main" xmlns="" id="{AE3175A3-6E88-40A9-840B-B75C9657463E}"/>
              </a:ext>
            </a:extLst>
          </p:cNvPr>
          <p:cNvPicPr>
            <a:picLocks noChangeAspect="1"/>
          </p:cNvPicPr>
          <p:nvPr/>
        </p:nvPicPr>
        <p:blipFill>
          <a:blip r:embed="rId10"/>
          <a:stretch>
            <a:fillRect/>
          </a:stretch>
        </p:blipFill>
        <p:spPr>
          <a:xfrm>
            <a:off x="9624404" y="4882277"/>
            <a:ext cx="1948908" cy="1272880"/>
          </a:xfrm>
          <a:prstGeom prst="rect">
            <a:avLst/>
          </a:prstGeom>
        </p:spPr>
      </p:pic>
      <p:pic>
        <p:nvPicPr>
          <p:cNvPr id="23" name="Imagen 22" descr="Imagen que contiene guantes, ropa&#10;&#10;Descripción generada con confianza muy alta">
            <a:extLst>
              <a:ext uri="{FF2B5EF4-FFF2-40B4-BE49-F238E27FC236}">
                <a16:creationId xmlns:a16="http://schemas.microsoft.com/office/drawing/2014/main" xmlns="" id="{05A69C00-047B-42ED-8317-2FBCC3A31663}"/>
              </a:ext>
            </a:extLst>
          </p:cNvPr>
          <p:cNvPicPr>
            <a:picLocks noChangeAspect="1"/>
          </p:cNvPicPr>
          <p:nvPr/>
        </p:nvPicPr>
        <p:blipFill>
          <a:blip r:embed="rId11"/>
          <a:stretch>
            <a:fillRect/>
          </a:stretch>
        </p:blipFill>
        <p:spPr>
          <a:xfrm>
            <a:off x="2887835" y="476862"/>
            <a:ext cx="1366838" cy="1688033"/>
          </a:xfrm>
          <a:prstGeom prst="rect">
            <a:avLst/>
          </a:prstGeom>
        </p:spPr>
      </p:pic>
      <p:pic>
        <p:nvPicPr>
          <p:cNvPr id="25" name="Imagen 24">
            <a:extLst>
              <a:ext uri="{FF2B5EF4-FFF2-40B4-BE49-F238E27FC236}">
                <a16:creationId xmlns:a16="http://schemas.microsoft.com/office/drawing/2014/main" xmlns="" id="{C6516110-1AC0-4520-92F8-E95AF688B43A}"/>
              </a:ext>
            </a:extLst>
          </p:cNvPr>
          <p:cNvPicPr>
            <a:picLocks noChangeAspect="1"/>
          </p:cNvPicPr>
          <p:nvPr/>
        </p:nvPicPr>
        <p:blipFill>
          <a:blip r:embed="rId12"/>
          <a:stretch>
            <a:fillRect/>
          </a:stretch>
        </p:blipFill>
        <p:spPr>
          <a:xfrm>
            <a:off x="8409019" y="459965"/>
            <a:ext cx="1354385" cy="1833001"/>
          </a:xfrm>
          <a:prstGeom prst="rect">
            <a:avLst/>
          </a:prstGeom>
        </p:spPr>
      </p:pic>
    </p:spTree>
    <p:extLst>
      <p:ext uri="{BB962C8B-B14F-4D97-AF65-F5344CB8AC3E}">
        <p14:creationId xmlns:p14="http://schemas.microsoft.com/office/powerpoint/2010/main" val="2833165600"/>
      </p:ext>
    </p:extLst>
  </p:cSld>
  <p:clrMapOvr>
    <a:masterClrMapping/>
  </p:clrMapOvr>
</p:sld>
</file>

<file path=ppt/theme/theme1.xml><?xml version="1.0" encoding="utf-8"?>
<a:theme xmlns:a="http://schemas.openxmlformats.org/drawingml/2006/main" name="Base">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446C221D-F63F-4DD8-B509-CFE168687BF2}"/>
    </a:ext>
  </a:extLst>
</a:theme>
</file>

<file path=docProps/app.xml><?xml version="1.0" encoding="utf-8"?>
<Properties xmlns="http://schemas.openxmlformats.org/officeDocument/2006/extended-properties" xmlns:vt="http://schemas.openxmlformats.org/officeDocument/2006/docPropsVTypes">
  <Template>TM03457444[[fn=Base]]</Template>
  <TotalTime>1005</TotalTime>
  <Words>1660</Words>
  <Application>Microsoft Office PowerPoint</Application>
  <PresentationFormat>Personalizado</PresentationFormat>
  <Paragraphs>91</Paragraphs>
  <Slides>32</Slides>
  <Notes>0</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Base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 gentes</dc:title>
  <dc:creator>Secretaria</dc:creator>
  <cp:lastModifiedBy>Natalia Moratinos</cp:lastModifiedBy>
  <cp:revision>87</cp:revision>
  <dcterms:created xsi:type="dcterms:W3CDTF">2017-07-11T16:39:00Z</dcterms:created>
  <dcterms:modified xsi:type="dcterms:W3CDTF">2017-07-20T10:17:19Z</dcterms:modified>
</cp:coreProperties>
</file>