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sldIdLst>
    <p:sldId id="261" r:id="rId2"/>
    <p:sldId id="269" r:id="rId3"/>
    <p:sldId id="263" r:id="rId4"/>
    <p:sldId id="264" r:id="rId5"/>
    <p:sldId id="258" r:id="rId6"/>
    <p:sldId id="262" r:id="rId7"/>
    <p:sldId id="265" r:id="rId8"/>
    <p:sldId id="266" r:id="rId9"/>
    <p:sldId id="267" r:id="rId10"/>
    <p:sldId id="270" r:id="rId11"/>
    <p:sldId id="268" r:id="rId12"/>
    <p:sldId id="271" r:id="rId13"/>
    <p:sldId id="284" r:id="rId14"/>
    <p:sldId id="285" r:id="rId15"/>
    <p:sldId id="286" r:id="rId16"/>
    <p:sldId id="287" r:id="rId17"/>
    <p:sldId id="288" r:id="rId18"/>
    <p:sldId id="289" r:id="rId19"/>
    <p:sldId id="290" r:id="rId20"/>
    <p:sldId id="282" r:id="rId21"/>
    <p:sldId id="277" r:id="rId22"/>
    <p:sldId id="291" r:id="rId23"/>
    <p:sldId id="292" r:id="rId24"/>
    <p:sldId id="293" r:id="rId25"/>
    <p:sldId id="294" r:id="rId26"/>
    <p:sldId id="283" r:id="rId27"/>
    <p:sldId id="274" r:id="rId28"/>
    <p:sldId id="295" r:id="rId29"/>
    <p:sldId id="296" r:id="rId30"/>
    <p:sldId id="298" r:id="rId31"/>
    <p:sldId id="297" r:id="rId32"/>
    <p:sldId id="299"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75" autoAdjust="0"/>
    <p:restoredTop sz="94795" autoAdjust="0"/>
  </p:normalViewPr>
  <p:slideViewPr>
    <p:cSldViewPr snapToGrid="0">
      <p:cViewPr>
        <p:scale>
          <a:sx n="58" d="100"/>
          <a:sy n="58" d="100"/>
        </p:scale>
        <p:origin x="1114" y="91"/>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124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38:17.041"/>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74 0,'0'0'172,"73"0"-172,74 0 15,37 0-15,-36 36 16,36 38-16,-37-74 16,0 0-16,0 0 15,-36 0-15,-74 0 16,0 0-16,-1 0 15,1 0 141,37 0-140,36 0-16,-73 0 16,73 0-1,1 0-15,-37 0 16,36 0-16,0 0 15,-36 0-15,-37 0 16,0 0-16,-1 0 16,1 0-16,0 0 15,0 0 1,0 0-16,0 0 15,-1 0-15,38 0 16,0 0-16,-38 0 16,1 0-16,37 0 15,-74 0-15,37 0 16,-1 0-1,1 0 1,-37 0 0,74 0-1,-37 0-15,0 0 16,36 0-16,-73 0 15,37 0-15,37 0 16,-74 0-16,73 0 16,-36 0-1,-37 0-15,37 0 16,0 0-16,-1 0 15,-36 0-15,37 0 16,37 0-16,-74 0 16,73 0-16,1 0 15,-37 0-15,0 0 16,36 0-16,-36 0 15,37 0-15,-37 0 16,-1 0-16,1 0 16,0 0-16,-37 0 15,37 0-15,0 0 16,-37 0-16,36 0 15,1 0-15,0 0 16,37 0-16,-37-37 16,-1 37-16,38 0 15,-37 0 1,-37 0 15,37 0 63,36 0-79,-36 0-15,0 0 16,36 0-1,-73-37-15,37 37 16,0 0-16,0 0 16,-37 0-1,0-36 1,37 36-16,0 0 62,-37 0-62,36 0 16,1 0-1,0 0-15,-37 0 32,37 0 46,0 0-78,-1 0 15,-36 0 1,37 0-1,0 0 1,-37 0 0,37-37-1,0 0 48,-1 37-48,-36 0 63,37 0 109,0 0-155,0 0 61,-37 0-46,37 0 93</inkml:trace>
</inkml:ink>
</file>

<file path=ppt/ink/ink10.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8:02.359"/>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0 137 0,'37'0'187,"36"0"-172,38-37-15,-1 1 16,38 36-16,-38 0 16,0 0-16,1 0 15,-1-37-15,-36 37 16,-37 0-16,0 0 15,-1 0 63,1 0-78,37 0 16,-1 0-16,-36 0 16,74 0-1,-1 0-15,-73 0 16,0 0-16,0 0 15,-1 0-15,-36 0 47,37 0-47,37 0 16,36 0-16,1 0 15,-1 0-15,37 37 16,-73-37-16,36 0 16,-36 0-16,-74 36 15,74-36-15,-38 0 31,-36 0-15,37 0-16,0 0 16,0 0-1,-37 0 1,37 0-16,-1 0 15,1 0 1,-37 0 0,37 0-16,0 0 15,-37 0-15,37 0 16,0 0 62,-1 0-63,1 0-15,0 0 16,0 0-16,-37 0 16,73 0-16,-36 0 15,-37 0 79,37 0-94,0 0 15,0 0-15,-1 0 16,1 0-16,0 0 16,-37 0-1,37 0-15,0 0 78,0 0-62,-1 0-16,1 0 15,0 0-15,-37 0 16,37 0-16,0 0 16,-37 0 46,36 0 63,75 0-110,-111 0-15,73 0 16,-36 0-16,-37 0 16,37 0-16</inkml:trace>
</inkml:ink>
</file>

<file path=ppt/ink/ink1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8:06.983"/>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0,'0'0'110,"37"0"-95,36 37-15,38 0 16,-74-1-16,110 1 15,74-37-15,-74 37 16,0 0-16,0 0 16,-73-37-16,-37 0 15,37 0-15,-38 0 234,38 0-218,36 0-16,-73 0 15,110 0-15,-36 0 16,-38 0-16,1 0 16,0 0-16,-37 0 15,-1 0 1,1 0-16,0 0 15,-37 0 110,74 0-109,-1 0-16,-36 0 15,37 0-15,-38 0 16,38 0-16,37 0 16,-75 0-16,1 0 15,0 0-15,0 0 16,-37 0-1,37 0 1,-1 0-16,-36 0 16,37 0-1,0 0-15,0 0 16,0 0-16,-1 0 15,1 0-15,37 0 16,-37 0-16,0 0 16,-1 0-16,1 0 15,0 0 1,-37 0 171,37 0-171,36 0-1,-73 0-15,37 0 16,0 0 15,-37 0-15,37 0-16,0 0 15,-1 0-15,-36 0 31,74 0 47,-37 0-62,0 0-16,0 0 16,-1 0-16,-36 0 15,37 0-15,0 0 16,0 0-1,-37 0 17,37 0-32,-1 0 15,-36 0-15,37 0 16,0 0-16,0 0 15,-37 0 1,37 0 0</inkml:trace>
</inkml:ink>
</file>

<file path=ppt/ink/ink1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8:29.639"/>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93 0,'0'0'203,"0"0"-188,37 0 1,-1 0-16,1 0 16,0 0-16,37 0 15,-38 0-15,75 0 16,-1-37-16,-73 37 15,0 0-15,0-37 16,36 37-16,-73 0 31,37 0 0,0 0-15,-37 0-16,37 0 16,0 0-1,-1 0 141,-36 0-140,74 0-1,0 0-15,-37 0 16,-1 0-16,1 0 16,37 0-16,-37 0 15,-1 0 1,-36 0 15,74 0 94,-37 0-110,0 0-15,36 0 16,-36 0-16,0 0 16,0 0-16,0 0 15,-37 0 16,73 0-15,-36 0-16,0 0 16,36 0-16,-36 0 15,0 0 1,0 0 77,0 0-93,-1 0 16,1 0-16,0 0 16,0 0-16,36 0 15,-73 0-15,37 37 16,0-37-16,0 0 15,0 0-15,0 0 110,-1 0-48,-36 0-46,74 0-16,-37 0 15,0 0 1,-1 0-16,1 0 15,-37 0-15,37 0 63,37 0-48,-38 0-15,1 0 16,37 0-16,-74 0 16,37 0-16,0 0 15,-37 0-15,36 0 63,38 0-63,-37 0 15,36-37-15,-36 37 16,0 0-16,0 0 281,36 0-281,-36 0 15,37 0 1,0 0-16,-74 0 0,36 0 15,1 0-15,0 0 94,0 0-94,0 0 16,-1 0-16,-36 0 15,37 0-15,0 0 78</inkml:trace>
</inkml:ink>
</file>

<file path=ppt/ink/ink13.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8:32.358"/>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41 0,'0'0'47,"73"0"-16,38 0-15,-74 0-1,36 0-15,1 0 16,-37 0-16,-1 0 15,1 0-15,0 0 16,0 0-16,0 0 16,-37 0-16,36 0 15,1 0-15,0 0 16,-37 0-16,37 0 15,37 0-15,-38 0 16,75 0-16,-38 0 16,-36 0-16,37 0 15,-37 0-15,-37 0 16,36 0-16,-36 36 31,37-36 16,0 0-47,-37 0 15,37 0-15,0 0 16,-37 0-16,37 0 16,-1 0-1,1 0-15,0 0 16,37 0-16,-38 0 15,38 0-15,36 0 16,-73 0-16,37 0 16,-37 0-16,-1 0 15,-36 0 16,74 0-15,-37 0-16,37 0 16,-1 0-16,1 0 15,-1 0-15,1 0 16,-74 0-16,37 0 15,0 0-15,-1 0 63,1 0-63,37 0 15,-37 0-15,73 0 16,-36 0-16,-37 0 16,-1 0-16,1 0 15,0 0 1,-37 0 62,74 0-63,-38 0-15,1 0 16,37 0 0,-37-36-1,0 36-15,-1 0 16,1 0-16,0 0 15,0 0-15,0-37 16,-37 37 46,36 0 126,1 0-173,0 0-15,-37 0 156,37 0-140,-37 0-1,37 0-15</inkml:trace>
</inkml:ink>
</file>

<file path=ppt/ink/ink14.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8:41.174"/>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59 0,'37'0'78,"0"0"15,-37 0-77,73 0-16,-36 0 16,-37 0-1,37 0 63,0 0-15,-37 0-48,110 0-15,-36 0 0,-74 0 16,110 0-1,-110 0-15,74 0 16,-37 0-16,-37 0 16,36 0-1,1 0 1,0 0 31,-37 0-47,74 0 15,-1 0-15,-73 0 16,74 0-16,-37 0 15,36 0-15,1 0 16,-37 0-16,0 0 16,-1 0-16,1 0 15,-37 0 1,37 0-16,0 0 15,-37 0-15,37 0 47,0 0 0,36-36-31,1 36-16,-37 0 15,36 0-15,-73 0 16,37 0-1,0 0 48,0 0-48,-1 0-15,1 0 16,37 0-16,-1 0 16,38 0-16,-74 0 15,36 0-15,-36 0 16,0 0-16,0 0 15,0 0 63,-1 0-78,38 0 16,-37 0-16,0 0 16,36 0-16,-36 0 15,0 0-15,37 0 94,-74 0-94,36 0 15,38 0-15,-37 0 16,0 0 0,-1 0 77,1 0-93,37 0 16,-74 0-16,73 0 15,1 0 1,-37 0-16,73 0 16,-36 0-16,-37 0 15,73 36-15,1-36 16,-38 0-16,-36 0 15,0 0-15,37 0 16,-74 0-16,36 0 16,1 0-16,-37 0 15,37 0 1,0 0-1,0 0-15,-37 0 16,36 0-16,1 0 16,0 0-1,-37 0 16,37 0-31,0 0 16,-1 0-16,38 0 16,36 0-16,-110 0 15,74 37-15,-37-37 16,-37 0-16,37 0 31,0 0 16,-1 0-47,1 0 15,37 0-15,-1 37 16,-36-37-16,0 0 16,0 0-16,-37 37 15,37-37-15,-1 0 16,1 0-1,-37 0 1,74 0-16,0 0 16,-38 0-16,38 0 15,-37 0-15,36 0 16,-36 0-16,0 0 15,0 37 1,0-37-16,-1 0 16,1 0-16,37 0 15,-74 0-15,74 0 16,-1 0-1,-36 0-15,37 0 16,36 0-16,-73 0 16,0 0-16,36 0 15,-73 0 1,37 0 46,0 0-62,-37 0 16,37 0-16,0 0 15,-1 0-15,1 0 16,74 0-16,-38 0 16,-36 0-16,37 0 15,-1 0-15,-36 0 16,0 0-16,0 0 15,-37 0-15,36 0 32,1 0-32,0 0 15,37 0-15,-1 0 16,-73 0-1,74 0-15,-37 0 16,-37 0 0,73 0 30,1 0-30,-37 0-16,36 0 16,-36 0-16,0 0 15,37 0-15,-1 0 16,-73 0-16,37 0 78,0 0-78,0 0 15,36 0-15,-36 0 16,-37 0-16,74 0 16,-37 0-16,-37 0 15,36 0-15,1 0 16,0 0-16,-37 0 15,37 0 1,0 0-16,0 0 16,-1 0-16,1 0 15,0 0-15,-37 0 16,0 0-16,37 0 15,0 0 1,-1 0-16,38 0 16,-37 0-16,-37 0 15,73 0-15,-36 0 16,-37 0 31,37 0-47,37 0 15,36 0-15,1 0 16,-1 0-16,37-37 15,-36 37-15,36-74 16,-110 74-16,73 0 16,-73 0-16,-37 0 124,37 0-108,36 0 0,-73 0-16,37 0 15,37 0-15,-37 0 16,36 0-16,1 0 15,-74 0-15,37 0 16,0 0 0,-1 0-16,-36 0 15,37 0 1,0 0-16,0 0 15,0 0-15,36 0 16,-73 0-16,74 0 16,-1 0-16,-73 0 15,74 0 1,0 0-16,-37 37 0,36-37 15,1 0 1,-37 37-16,-1-37 16,1 0-16,-37 0 15,37 0 48,37 0-48,-74 0-15,73 0 16,1 0-1,-74 0-15,74 0 16,-1 0 0,-73 0-16,37 0 15,37 0-15,-38 0 16,38 0-16,-37 0 15,36 0-15,1 0 16,-74 0-16,37 0 16,0 0-16,-1 0 15,-36 0 1,37 0-16,0 0 15,0 0-15,0 0 16,0 0-16,-1 0 16,38 0-16,-74-37 15,37 37-15,-37 0 16,37 0-16,-1 0 15,1 0 1,0 0-16,37 0 16,-38-37-16,38 37 15,37 0-15,-75 0 16,-36 0-16,37 0 31,0 0 31,0 0-62,36-37 16,1 37-16,-37 0 16,0 0-16,36 0 15,-36 0-15,37 0 16,-37 0-1,-1-36-15,38 36 16,-37 0 0,0 0-16,-1 0 15,1 0 1,-37 0-1,37 0 1,0 0-16,0 0 16,-37 0-1,36 0 1,1 0-16,-37 0 15,37 0-15,0 0 16,0 0 0,-37 0 46,73 0-46,-36 0-16,0 0 15,0 0-15,0 0 16,-37 0-1,36 0 1,1 0-16,0 0 16,0 0-16,36 0 15,-73 0-15,37 0 16,0 0-16,0 0 15,-37 0 48,73 0-63,1 0 15,-74 0-15,37 0 16,0 0-16,0 0 16,36 0 62,-36 0-78,0 0 15,0 0-15,36 0 16,-73 0-1,74 0-15,-37 0 16,-1 0-16,38 0 16,-74 0-16,37 0 15,0 0-15,0 0 94,-1 0-94,38 0 15,-74 0-15,37 0 16,0 0-16,-1 0 16,-36 0-1,37 0 157,0 0-157,0 0-15,0 0 16,36 0 0,-73 0 46,37 0-15,-37 0 124,37 0-155,0 0-16</inkml:trace>
</inkml:ink>
</file>

<file path=ppt/ink/ink15.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2:53.594"/>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91 0,'0'0'124,"100"0"-92,-51 0-17,-49 0 1,50 0-1,0 0 79,-1 0-94,-49 0 16,50 0-1,0 0 79,-1 0-79,-49 0 1,50 0-16,0 0 16,-50 0-16,49 0 15,51 0-15,-100 0 31,49 0-31,1 0 94,0 0-78,49 0-16,0 0 15,-49 0-15,49 0 16,1 0-16,-100 0 15,49 17-15,1-17 16,0 0-16,-1 0 47,1 0-16,0 0-31,-50 0 16,49 0-16,1 0 15,-50 0 1,50 0-1,49 0 1,-99 0-16,100 0 16,-1 16-16,-49-16 15,-1 0-15,51 0 16,-100 0-1,49 0 1,-49 17 0,50-17 15,0 0-31,-50 0 15,99 0-15,-49 0 16,-1 0-16,1 0 16,0 0-16,-50 0 15,49 0-15,1 0 31,0 0-15,-50 0 0,49 0 15,1 0-31,-50 0 31,50 0-31,-1 0 16,1 0-16,-50 0 15,50 0-15,-1 0 16,1 0-1,-50 0 79,50 0-94,-1 0 16,-49 0-16,0 0 15,50 0 32,0 0-31,-1 0-1,1 0-15,0-17 16,-1 17 46,150 0-46,-199 0-1,199-16-15,-199 16 16,49 0-16,1 0 94,-50 0-63,50-17-16,-50 17 1,49 0 0,1-17 46,-50 17-46,50 0-1,-1 0 1,1 0 15,-50 0-15,50 0-1,-1 0-15,-49-16 16,50 16-1,0 0 48,-1 0-63,-49 0 15,0 0 110,100 0-109,-51 0-1,-49 0 141,100 0-140,-51 0 0,-49 0-16,50 0 62,-50 16-62,50-16 328,-50 17-282,0-17-30,0 17-16,0-1 16,0 1-16,0-17 15,49 0 1,-98 0 202,-51 0-187,100 0 1,-49 0-17,-1 0 16,0 0-15,50 0 15,-49 0-31,-1 0 78,50 0-47,-50 0-31,1 0 63,-1 0-63,0 0 15,1 0 1,49 0-16,-50 0 31,0-17-15,1 17-16,-1 0 15,50 0-15,-50 0 16,-49 0 0,99-16-1,-50 16 32,1 0-47,-1 0 16,50 0-1,-50 0 16,50-17-31,-49 17 16,-1 0-16,50 0 16,-50 0-1,1 0 1,49 0 77,-100 0-77,51 0-16,-1 0 16,0 0-16,-49 0 15,99 0-15,-50 0 16,-49 0-1,99 0 1,-50 0 46,-49 0-46,99 0-16,-99 0 16,49 0-16,0 0 15,1 0 1,-1 0 31,0 0-32,-49-17 1,49 17-16,50 0 15,-99 0-15,49 0 16,1 0 0,-1 0-16,0 0 15,50 0 1,-49 0-1,-1 0 17,0 0-17,50 0-15,-99 0 16,49-16-16,50 16 15,-49 0-15,-1 0 16,0 0-16,1 0 16,-1 0-1,-50 0 16,51 0-15,-1 0 0,0 0-16,-49 0 31,49 0-16,50 0 32,-49 0-47,-51-17 16,51 17-1,-51 0-15,1-17 16,99 17-16,-99 0 16,49 0-16,0 0 15,50 0 16,-49 0 32,-51 0-48,51 0 1,-51 0 0,51 0 15,-51 0 47,-49 0-47,100 0 47,49 0-78,0 0 437,99 0-359,0 0-31,-49 0-16,0 0-16,-1 0-15,1 0 16,0 0-16,-1 0 16,1 0-16,0 0 15,-1 0-15,1 0 16,49 0-16,-49 0 15,-50 0-15,50 0 16,-1 0-16,-49 0 16,50 0-1,0 0 16,-1 0-31,1 0 16,49 0 0,-49 0-16,-50 0 15,99 0-15,-49 0 16,0 0-1,-1 0-15,1 0 0,50 0 32,-51 0-32,1 0 15,-50 0-15,50 0 16,49 0-1,-49 0 1,49 0-16,-49 0 16,-50 0-16,49 0 15,1 0-15,0 0 16,-50 0-16,49 0 15,1 0 17,-50 0-17,50 17-15,-1-17 16,1 17-16,-50-17 15,50 0-15,-1 0 16,1 0 0,-50 16-16,50-16 15,-1 0 1,1 0-16,-50 0 15,50 0 1,49 0 0,-99 0-16,50 0 15,-1 0-15,-49 0 16,50 0-1,0 0-15,-1 0 16,-49 0-16,0 17 16,50-17 15,0 0 78,-1 0-93,-49 0-1,50 0-15,0 0 16,-1 0-16,1 0 15,0 0 1,-50 0 15,49 0 63,1 0-79,0 0 1,-50 0 31,99 0-32,-49 0-15,-50 0 16,49 0 31,1 0-16,0 0-15,-50 0-1,49 0 1,1 0 77,-50 0-77,50 0-16,-1 0 16,1 0 124,-50 0-109,50 0-15,-1 0 31,1 0-47,-50 0 62,50 0 0,-1 0-46,-49 0 46,50 0 16,0 0-78,-1 0 125,-49 0-78,50 0-31,0 0 46,-1 0 328,-49 0-374</inkml:trace>
</inkml:ink>
</file>

<file path=ppt/ink/ink16.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9:26.788"/>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0,'0'0'250,"37"0"-235,36 0-15,1 0 16,-37 0-16,73 37 15,-36-37-15,-37 0 16,36 0 0,1 37-16,36 0 0,-110-37 15,37 0-15,37 0 16,-37 0-16,-1 36 15,38-36-15,-74 0 16,37 0 0,36 0-16,-36 0 15,0 0-15,37 0 16,-74 0-16,36 37 15,1-37-15,0 0 16,-37 37-16,37-37 16,0 0-1,-37 0 1,36 0 15,1 0-15,0 0-1,0 0-15,37 0 16,36 0-16,-73 0 15,73 0-15,-36 0 16,-37 0-16,-1 0 16,1 0-16,0 0 15,-37 0 1,37 0 46,37 0-46,-74 0-16,36 0 16,38 0-16,-74 0 15,74 0-15,-38 0 16,-36 0-1,37 0 1,0 0 62,-37 0-62,74 0-16,-1 0 15,-73 0-15,111 0 16,-74 0-16,-1 0 15,1 0-15,0 0 16,-37 0-16,37 0 16,36 0 171,-36 0-187,74 0 15,-38 0-15,1-37 16,36 37-16,1 0 16,-38-37-16,-36 37 15,0 0-15,0 0 125,0 0-78,36 0-32,1-36-15,73 36 16,-73 0-16,36 0 16,37 0-16,1 0 15,-75 0-15,38 0 16,-38 0-16,-36 0 15,37 0-15,-37 0 16,-37 0-16,36 0 16,1 0-1,0 0-15,0 0 16,0 0-16,-1 0 15,-36 0-15,37 0 16,0 0-16,0 0 31,-37 0-15,37 0-16,36 0 15,-73 0-15,37 0 16,0 0-16,-37 0 16,37 0-16,0 0 15,-1 0 1,38 0-1,-37 0-15,0 0 16,-1 0-16,38 0 16,-37 0-16,0 0 15,0 0-15,-1 0 16,1 0-16,0 0 15,0 0 1,-37 0-16,37 0 16,36 0-16,-73 0 15,74 0-15,-37 0 16,36 0-16,38 0 15,-75 0-15,38 0 16,0 0-16,-37 0 16,73 0-16,-36 0 15,-38 0 1,75 0-16,-74 0 15,-1 0-15,38 0 16,0 0-16,-74 36 16,73-36-16,-36 0 15,0 0-15,0 0 16,0 0-16,-1 0 15,38 0-15,-37 0 16,36 0-16,1 0 16,-74 0-16,111 0 15,-75 0-15,-36 0 16,74 0-16,-37 0 78,-37 0-63,73 0-15,38 0 16,-1 0-16,1 0 16,-38 0-16,38 0 15,-74 0 1,36 0-16,-36 0 15,-37 0-15,74 0 63,-38 0-48,38 0-15,0 0 16,-1 0-16,-36 0 16,0 0-16,37 0 15,-74-36-15,73 36 16,-36 0-16,-37 0 15,37 0-15,0 0 16,-37 0 0,36 0 30,38-37-46,-37 37 16,36 0-16,-36-37 16,0 37-16,37 0 15,-37 0 1,-37 0-16,36 0 15,1 0-15,0 0 16,-37 0-16,37 0 16,0 0-16,-1 0 15,1 0-15,37 0 16,-74 0-16,37 0 15,36 0-15,-73 0 16,37 0 0,0 0-16,0 0 15,-37 0-15,37 0 16,36 0-16,-73 0 15,37 0-15,0 0 16,0 0-16,-1 0 16,1 0-16,-37 0 15,37 0-15,0 0 16,0 0-16,-37 0 15,36 0 95,38 0-110,-74 0 15,74 0-15,-1 0 16,-36 0-16,37 0 15,36 0-15,-110 0 16,74 0-16,-1 0 16,-73 0-16,37 0 15,0 0-15,-37 0 47</inkml:trace>
</inkml:ink>
</file>

<file path=ppt/ink/ink17.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9:32.332"/>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74 0,'0'0'156,"36"0"-156,-36 0 15,74 0-15,0 0 16,-37 0-16,36 0 16,38 0-16,-75 0 15,75 0-15,-74 0 16,-1 0-16,38 0 15,-37 0-15,0 0 16,0 0-16,-1 0 16,38 0-16,0 0 15,-74 0-15,73 0 16,-36 0-16,0 0 15,0 0-15,-1 0 16,-36 0-16,37 0 16,0 0 62,0 0-63,0 0 1,36 0-16,-36 0 15,37 0-15,-1 0 16,-36 0-16,0 0 16,37 0-16,-38 0 15,38 0-15,0 0 16,-74 0-16,36 0 15,38 0-15,-74 0 16,37 0-16,37 0 16,-74 0-16,36 0 15,1 0-15,0 0 16,-37 0-16,37 0 15,0 0-15,-37 36 16,36-36 0,1 0-16,0 0 15,37 0-15,-1 0 16,-36 0-16,37 0 15,-1 0-15,-73 0 16,37 0 15,37 0 94,-1 0-109,1 0-16,0 0 15,-74 0-15,110 0 16,-73 0-16,-37 0 15,37 0-15,36 0 16,-36 0 0,0 0-16,0 0 15,-37 0-15,37 0 16,-1 0-16,1 0 31,0 0-31,37 0 31,-74 0-31,36 0 0,1 0 16,0 0-16,0 0 15,0 0 1,-1 0-16,-36 0 16,37 0-16,0 0 15,0 0-15,0 0 16,36 0-16,-36 0 15,37 0-15,-1 0 16,-36 0-16,37 0 16,-37 0-16,-37 0 15,36 0 48,1 0-48,0 0-15,0 0 16,37 0-16,-1 0 15,1 0-15,36 0 16,-36 0-16,-1 0 16,38 0-16,-74 0 15,0 0-15,-1 0 16,1 0-1,-37 0-15,74 0 125,-37 0-109,73 0-16,0 0 15,1 0-15,-1 0 16,1 0-16,-1 37 16,-36-37-16,-37 0 15,-1 0-15,38 0 16,-74 0-1,37 0-15,0 0 16,-1 0 0,1 0-16,0 0 15,0 0-15,0 0 16,36 0-1,-73 0-15,0 0 16,37 0-16,0 0 31,0 0 16,0 0-31,36 0-16,-36 0 15,37 0-15,36 0 16,1 0-16,-38 0 15,38 0-15,-1 0 16,-73 0-16,36 0 16,1 0-16,-74 0 15,37 0-15,0 0 16,0 0 15,-37 0-15,73 0-16,-36 0 15,0 0 1,36 0-16,38 0 15,-38 0-15,1 0 16,37 37-16,-38-37 16,74 0-16,-73 0 15,0 0-15,-74 37 16,36-37-16,1 0 15,-37 0 1,37 0-16,0 0 16,0 0-16,-1 0 15,38 0-15,-74 0 16,37 0-16,37 0 15,-74 0 1,36 0 46,1 0-46,0 0-16,0 0 16,36 0-1,-36 0-15,0 0 0,37 0 16,-38 0-1,1 0 1,0 0-16,0 0 62,0-37-46,73 37-16,1-37 16,-75 37-16,75 0 15,-38 0-15,-36 0 16,-37 0-16,74 0 78,36-37-63,-110 37-15,111 0 0,-1 0 16,-73 0-16,37 0 16,-38 0-16,1 0 15,0 0 32,37 0 15,-37-36-62,36 36 16,1 0-16,-74 0 16,37 0-16,-1-37 15,-36 37 391,74 0-406,-37-37 15,-37 37-15</inkml:trace>
</inkml:ink>
</file>

<file path=ppt/ink/ink18.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9:43.588"/>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2 0,'37'0'203,"0"0"-187,36 0-1,38 0 1,-74 0 0,36 0-1,1 0 1,-37 0 62,36 0-16,38 0-46,-111 0-16,37 0 15,-1 0 1,1 0 93,-37 0-93,37 0-16,37 0 15,-37 0-15,73 0 16,-36 0-16,-38 0 16,38 0-16,-37 0 15,-37 0-15,37 0 16,-1 0-16,1 0 296,37 0-296,36 0 16,1 37-16,-74-37 15,73 0-15,0 0 16,-36 0-16,-37 0 16,0 0-1,-1 0-15,1 0 312,74 0-296,-1 0-16,-36 0 15,-1 0-15,38 0 16,-38 0-16,-36 0 16,0 0-1,0 0 141,0 0-140,73 0-16,1 0 15,-38 0-15,38 0 16,-1 0-16,37 0 16,-110 0-16,74 0 15,-75 0-15,1 0 16,37 0-16,-37 0 15,-37 0 1,0 37 171,110-37-171,-36 0-16,-74 0 15,73 0-15,-36 0 16,0 37-16,0-37 16,0 0-16,-37 0 109,73 0-94,-36 0 1,-37 0-16,37 0 16,0 0-16,-1 0 15,-36 0 32,37 0 0,37 0-47,-74 0 15,37 0 1,-1 0-16,-36 0 78,37 0-78,37 0 16,-74 0-16,37 0 15,0 0 1,-1 0-1,-36 0 1,0 0 109,37 0-125,0 0 15,0-37-15,36 0 16,-36 37 15,0 0 141,-37 0-157,37 0 1,0 0 31,-37 0-16,36-37-15,-36 37-16,37 0 15,0 0 266,-37 0-219,0 0 126</inkml:trace>
</inkml:ink>
</file>

<file path=ppt/ink/ink19.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9:52.843"/>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4 0,'0'0'78,"36"0"0,-36 0-78,37 0 15,0 0-15,37 37 16,36 0-16,0 0 15,-36-1-15,0 1 16,-1-37-16,1 0 16,-37 37-16,36-37 15,-36 0-15,0 0 16,-37 0 155,74 0-171,-38 0 16,38 0-16,37 0 16,-75 0-16,38 0 15,0 0-15,-38 0 16,38 0-16,-37 0 15,0 0-15,-1 0 16,1 0-16,0 0 16,-37 0-1,37 0 79,36 0-79,-36 0 1,37 0-16,36 0 16,-73 0-16,74 0 15,-75 0-15,1 0 16,37 0-16,-37 0 15,-37 0 63,36 0-78,38 0 16,-74 0-16,111 0 16,-75 0-16,-36 0 15,74 0-15,-37 0 16,-37 0-1,37 0 95,36 0-95,-36 0-15,37 0 16,36 0-16,-73 0 15,73 0-15,-36 0 16,-37 0-16,36 0 16,-36 0-16,-37 0 15,74 0 126,-37 0-141,-1 0 15,38 0-15,0 0 16,-1 0-16,38 0 15,-74 0 1,-1 0-16,1 0 16,0 0-16,-37 0 15,37 0 1,-37 0 46,73 0-15,-36 0-47,0 0 16,0 0-16,-37 0 15,110 0-15,-73 0 16,0 0-16,37 0 15,-38 0-15,-36 0 16,74 0-16,-37 0 16,-37 0-16,37 0 15,-1 0-15,-36 0 16,37 0 62,37 0-78,-74 0 15,73 0-15,-36 0 16,0 0-16,37 0 16,-1 0-16,-36 0 15,37 0-15,-37 0 16,73 0-16,-36 0 15,-38 0-15,1 0 16,0 0 0,37 0 62,36-37-63,1 37-15,-38-37 16,111 37-16,-73 0 15,-1 0 1,37 0-16,-36 0 16,-1 0-16,-73 0 15,0 0-15,36 0 16,-36 0-16,0 0 15,0 0 141,37-36-140,36 36 0,0 0-16,-110 0 15,111 0-15,-74 0 0,-1 0 16,38 0-16,-74 0 15,74 0 1,-37 0-16,-37 0 16,36 0-16,38 0 15,-74 0-15,37 0 16,0 0-16,-1 0 15,-36 0-15,37 0 16,37 0-16,-74 0 16,110 0-16,-73 0 15,0 0-15,0 0 16,0 0-16,-1 0 15,1 0 32,0 0 16,37 0-63,-1 0 15,1-37-15,36 37 16,1 0-16,-1 0 15,-73 0 1,37 0-16,-38 0 16,-36 0-16,37 0 15,0 0 63,0 0-62,36 0-16,1 0 15,-74 0-15,74 0 16,-1 0-16,-36 0 16,0 0-16,0 0 15,0 0 1,-1 0 93,38 0-109,-37-37 16,73 37-16,-73 0 15,37 0-15,-1 0 16,1 0-16,-37 0 15,0 0-15,-1 0 16,-36 0-16,37 0 16,0 0-16,0 0 15,-37 0 1,37 0-16,-1 0 15,1 0-15,-37 0 16,37 0-16,0 0 16,0 0-16,-1 0 15,1 0 1,0 0-16,0 0 15,37 0-15,-74 0 16,73 0-16,-36 0 16,-37 0-16,37 0 31,0 0 0,-1 0-31,-36 0 16,74 0-16,-37 0 15,0 0-15,-1 0 16,1 0-1,-37 0 48,37 0 77,37 0-140,36 0 16,-36 0-16,73 0 15,-73 0 1,-1 0-16,1 0 16,-1 0-16,-73 0 15,37 0-15,0 0 47,-37 0 93,74 0-124,36 0-16,-73 0 16,73 0-16,-36 0 15,36 0-15,-73 0 16,37 0-16,0 0 31,-38 0-15,1 0-16,0 0 15,-37 0 1,37 0-16,0 0 15,-1 0 1,-36 0-16,74 0 16,-37 0-1,0 0-15,36 0 16,-73 0-1,74 0 1,-37 0 0,-37 0-1,73 0-15,-36 0 16,-37 0-16,74 0 15,-1 0-15,-36 0 16,37 0-16,-37 0 16,-37 0-16,36 0 15,1 0-15,0 0 31,-37 0-15,37 0-16,0 0 16,-37 0-16,37 0 15,36 0-15,-73 0 16,37 0-16,0 0 15,0 0-15,-37 0 16,73 0-16,-36 0 16,0 0-16,36 0 15,1 0-15,-37 0 16,36 0-16,-36 0 15,0 0-15,0 0 16,0 0-16,-37 0 16,37 0-1,-1 0 1,1 0-16,-37 0 15,37 0-15,0 0 16,-37 0-16,73 37 31,-36-37-31,-37 0 31,37 0-31,0 0 16,0 37-16,-1-37 16,38 0-16,73 0 15,-73 0-15,36 36 16,-36-36-16,36 0 15,-73 0-15,74 0 16,-74 0 0,-37 0-16,36 0 15,38 0 94,-74 0-93,37 0-16,36 0 16,-36 0-16,37 0 15,-1 0-15,-36 0 16,0 0-1,37 0-15,-74 0 16,37 0-16,36 0 16,-73 0-1,37 0-15,0 0 16,0 0-16,-1 0 15,38 0-15,-37 0 16,36 0-16,-36 0 16,37 0-16,-37 37 15,-1-37-15,1 0 78,37 0 0,0 0-62,73 0-16,-37 0 15,37 0-15,38 0 16,-112 0-16,1 0 16,-1 0-16,-36 0 15</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39:15.768"/>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64 0,'36'0'63,"1"0"61,-37 0-77,37 0-31,0 0-1,0 0 1,-37 0-16,36 0 16,1 0-16,0 0 15,-37 0-15,37 0 16,0 0-1,-37 0 1,36 0 0,1 0-1,0 0 1,0-36-1,0 36-15,36 0 16,1 0-16,-37 0 16,-37 0-16,37 0 15,-1 0 141,38 0-47,36 0-93,1 0-16,36 0 16,-73 0-16,73 0 15,37 0-15,-74 0 16,1 36-16,-1-36 15,-73 0-15,0 37 16,0-37-16,0 0 250,36 0-235,1 0-15,-37 0 16,73 0-16,-36 0 15,36 0-15,-36 0 16,36 0-16,-36 0 16,-37 0-16,-1 0 15,1 0-15,0 0 16,0 0-1,0 0 1,-37 0 0,73 0-16,-36 0 15,-37 0 1,74 0-16,-1 0 15,-73 0-15,37 0 16,37 0-16,-37 0 16,-1 37-1,1-37-15,-37 0 16,74 0-16,0 0 15,-74 0 1,36 0-16,38 0 16,-74 0-16,74 0 15,-38 0-15,-36 0 16,74 0-16,-37 0 15,36 0-15,1 0 16,-37 0-16,0 0 16,36 0-16,-36 0 15,74 0-15,-75 0 16,1 0-1,0 0-15,-37 0 16,74 0-16,-38 0 16,-36 0-1,37 0 1,37 0-16,-74 0 15,37 0 1,-1 0-16,1 0 16,-37 0-16,74 0 15,-37 0-15,0 0 16,-1 0-16,1 0 15,37 0-15,-1 37 16,1-37-16,-74 0 16,37 0-16,0 0 15,-37 0 1,110 0-16,1 0 15,-75 0 1,38 0-16,-37 0 16,0 0-16,-1 0 15,1 0-15,-37 0 16,37 0-16,0 0 15,0 0 1,-37 0-16,36 0 16,1 0-16,0 0 15,0 0 1,37 0-16,-74 0 15,36 0-15,1 0 16,-37 0-16,37 0 16,0 0 30,0 0-30,-37 0-16,36 0 16,1 0-16,0 0 15,0 37-15,0-37 16,-1 0-16,-36 0 15,74 0-15,-37 36 16,-37-36-16,37 0 16,-1 0-16,1 0 15,-37 0-15,37 0 16,-37 37-16,74-37 15,-74 0 1,37 0 0,-1 0-16,-36 0 15,37 0-15,0 0 16,0 0-16,0 0 15,36 0 1,-36 0 0,-37 0-16,37 0 15,0 0-15,-1 0 16,1 0-16,0 0 15,-37 0 1,37 0 31,-37 0-32,37 0-15,0 0 16,36 0 0,-36 0-1,0 0 1,-37 0-1,37 0 63,-37-37 344</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39:19.879"/>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2 0,'0'0'171,"0"0"-77,37 0-94,0 0 31,-37 0-31,37 0 16,-1 0-1,1 0 32,0 0-31,37 0-16,-38 0 15,38 0-15,-37 0 16,-37 0 0,0 37-16,37-37 109,0 0-109,-1 0 15,38 0-15,0 0 16,-38 0-16,1 0 16,0 0-16,0 0 15,0 0-15,-1 0 31,-36 0-15,37 0 0,0 0-16,0 37 15,0-37-15,0 0 16,-1 0-16,-36 0 15,37 0 1,0 0-16,0 0 62,0 0-62,-1 0 16,-36 0 0,74 0-16,0 0 15,-74 0 1,36 0-1,1 0-15,0 0 16,-37 0 0,74 0-1,-38 0 1,-36 0-1,74 0 1,-37 0 0,-37 0-16,37 0 15,-37 0-15,37 0 47,-1 0 125,-36 0-172,37 0 15,0 0 1,-37 0 109,37 0-110,0-37 1,-1 37-1,-36 0 17,0 0-32,37 0 62,0 0-62,0 0 16,0 0-1,-37-37 1,36 37 233,1 0-233,-37 0 0,37 0-1,0 0 1,-37 0 31,37 0-47,0 0 78,-1 0-47,-36 0-16,37 0 48,0 0-32,0 0 0,-37 0 94</inkml:trace>
</inkml:ink>
</file>

<file path=ppt/ink/ink4.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39:26.475"/>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53 0,'37'0'437,"0"0"-437,37 0 15,-1 0-15,-36 0 16,37 0-16,-1 0 16,1 37-16,-37-37 15,0 0-15,-1 0 16,-36 36-16,0-36 187,37 0-171,37 0-16,-74 0 15,37 0 1,-1 0-1,1 0 1,0 0-16,74 0 16,-75 0-16,38 0 15,0 0-15,-38 0 16,1 0-16,-37 0 62,37 0 47,-37 0-109,74 0 16,-1 0 0,-36 0-16,37 0 15,-1 0-15,-36-36 16,37 36-16,-1 0 15,-73 0-15,37 0 16,0 0-16,0 0 172,0 0-172,36 0 15,-36 0-15,0 0 16,36-37-16,-73 37 15,37 0-15,0 0 16,0 0 15,-37 0-15,37 0-16,36 0 15,-73 0-15,37 0 16,0 0 0,0 0 15,0 0-16,36-37-15,-36 37 16,-37 0-16,74 0 16,-38 0-16,-36 0 15,37 0-15,0 0 16,0 0-16,-37 0 15,37 0 1,36 0-16,-36 0 16,37 0-16,-1 0 15,-36 0-15,0 0 16,0 0-16,-37 0 15,37 0-15,-1 0 16,1 0 46,-37 0-46,74 37-16,-37-37 16,-37 0-16,37 0 15,36 0-15,-73 0 31,0 37-31,37-37 94,37 0-94,-38 0 16,38 0-16,0 0 15,-74 0-15,36 0 16,1 0-16,-37 0 15,74 0 48,-37 0-63,-37 0 15,36 0-15,1 0 16,0 0 124,-37 0-124,74 0-16,-37 0 31,-37 0 16,36 0-47,-36 0 31,37 0 16,0 0 47,-37 0-79,37 0-15,0 0 0,-37 0 31,36-37 63,1 37-94,0 0 16,-37 0-16,37 0 31,-37 0 172,37 0-188,-37-37 94,36 37-93,-36 0 0,37 0 30,0 0 251</inkml:trace>
</inkml:ink>
</file>

<file path=ppt/ink/ink5.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41:10.244"/>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30 0,'0'0'172,"37"0"-157,-37 0 1,37 0-16,0 0 16,0 0-16,0 0 15,36 0-15,-36 0 16,0 0-16,36 0 15,-36 0-15,37 0 16,-1 0-16,-73 0 16,74 0-16,0 0 15,-37 0-15,-1 0 16,38 0-16,-37 0 15,36 0 1,-36 0-16,0 0 16,0 0-16,0 0 15,36 0-15,1 0 16,-37 0-16,73 0 15,-36 0-15,-37 0 16,36 0-16,-36 0 16,0 0-16,36 0 15,-36 0 1,-37 0-16,74 0 15,-74 37-15,37-37 16,36 36-16,-36-36 16,37 0-16,-37 37 15,-1-37-15,1 0 16,0 0-1,-37 0-15,37 0 16,0 0-16,-37 0 16,36 0-16,1 0 15,0 0-15,37 0 16,-1 0-1,-73 37 1,37-37-16,37 0 16,-74 0-16,73 0 15,-36 0-15,-37 0 16,37 0-16,0 0 15,0 0 1,-37 0-16,36 0 16,38 0-16,-74 0 15,74 0-15,-1 0 16,-36 37-16,0-37 15,0 0-15,-37 0 16,37 0-16,-1 0 16,1 0-16,0 0 15,0 0 1,0 0-16,-37 0 15,36 0-15,1 0 16,0 0-16,-37 0 16,74 0-16,-1 0 15,-36 0-15,0 0 16,0 0-1,-1 0-15,38 0 16,-74 0-16,74 0 16,-1 0-16,-73 0 15,74 0-15,0 0 16,-38 0-16,38 0 15,-37 37-15,0-37 16,36 0-16,-73 0 16,74 0-16,-37 0 15,-37 0-15,73 0 16,-36 0-16,-37 0 15,74 0-15,-37 0 16,-1 0-16,38 0 16,0 0-16,-38 0 15,75 0-15,-37 0 16,-38 0-16,38 0 15,-37 0-15,73 0 16,-36 0-16,-37 0 16,36 0-16,-36 0 15,0 0-15,0 0 16,0 0-1,-1 0 1,1 0 0,0 0-16,0 0 15,0 0-15,-1 0 16,1 0-16,37 0 15,-37 0-15,-1 0 16,38 0-16,-37 0 16,0 0-16,73 0 15,-36 0-15,-74 0 16,37 0-16,-1 0 15,1 0-15,-37 0 16,37 0 0,0 0-16,0 0 15,-37 0-15,73 0 16,-36 0-16,37 0 15,-1 0-15,-73 0 16,74-37-16,-37 37 16,0 0-16,-1 0 31,1 0-16,-37 0-15,74 0 16,-37-37-16,-1 37 16,38 0-1,0 0-15,-38 0 16,38 0-16,-37 0 15,0 0-15,0 0 16,-1 0 78,1 0-79,37 0-15,-37 0 16,110 0-16,-37 0 15,-36 0-15,0 0 16,36 0-16,-73 0 16,0 0-16,-1 0 15,38 0 250,-37 0-265,0 0 16,-1 0-16,1 0 16,-37 0-16,37 0 93,-37 0-77,74 0-16,-74 0 15,36 0-15,1 0 16,0 0 312,-37 0-313,37-37 79,37 0-79,-74 37-15,0-36 328</inkml:trace>
</inkml:ink>
</file>

<file path=ppt/ink/ink6.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41:13.172"/>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0,'36'0'125,"38"0"-110,36 37 1,38-37-16,-1 0 15,-37 0-15,1 0 16,-1 0-16,1 0 16,36 0-16,-73 0 15,36 0-15,-73 0 16,36 0-1,-36 0 1,37 0 140,-1 0-156,1 0 16,73 0-16,-36 0 15,73 0-15,-37 0 16,-37 0-16,1 0 15,-37 0-15,-38 0 16,38 0-16,-37 0 16,0 0 108,36 0-108,-36 0-16,0 0 16,0 0-16,-1 0 15,-36 36 1,111-36 109,-74 0-110,0 0-15,-1 0 16,1 0-1,0 0 1,0 0 31,0 0-32,-37 0-15,36 0 16,1 0 0,-37 0-1,37 0-15</inkml:trace>
</inkml:ink>
</file>

<file path=ppt/ink/ink7.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7:47.777"/>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5 0,'0'0'234,"0"0"-234,37 0 16,0 0-1,-37 0 1,37 0-16,0 0 16,0 0-16,36 0 15,1 0-15,-1 0 16,38 0-16,-1 0 15,1 0-15,-38 0 16,1 0-16,0 0 16,-38 0-16,1 0 15,37 0-15,-74 0 16,37 0-16,-1 0 15,1 0 1,-37 0 15,37 0 94,0 0-109,73 0-16,1 0 15,-1 0-15,-36 0 16,36 0-16,1 0 15,36 0-15,-73 0 16,-1 0-16,1 0 16,36 37-16,-73-37 15,0 0-15,0 0 16,-1 0-16,1 0 15,0 0 1,-37 0 0,37 0 15,0 0 0,0 0-15,36 0-16,38 0 15,-75 0-15,75 0 16,-1 0-16,-36 0 15,-37 0-15,36 0 16,-36 0-16,0 0 16,0 0-16,0 0 46,-37 0-30,73 0 0,1 0-16,-37 0 15,36 0-15,-36 0 16,73 0-1,-36 0-15,-37 0 16,0 0-16,0 0 16,-1 0-16,-36 0 15,74 0-15,-37 0 16,-37 0-16,37 37 15,36-37-15,-36 0 16,37 0-16,-38 0 16,1 0-16,0 0 15,0 0-15,0 0 16,36 0-1,-36 0 1,37 0-16,-1 0 16,-36 0-16,37 0 15,36 0-15,-36 0 16,0 0-16,-1 0 15,-36 0-15,0-37 16,0 37-16,-1 0 16,-36 0 30,74 0-30,-37 0-16,36 0 16,1 0-16,-37 0 15,73 0-15,-36 0 16,-74 0-16,74 0 15,-1 0-15,-73 0 16,37 0-16,0 0 16,0 0-16,36 0 15,1 0-15,-37 0 16,73 0-16,-36 0 15,36 37-15,-73-37 16,0 0-16,36 0 16,-73 0-16,37 0 15,0 37-15,-37-37 16,37 0-1,36 0 1,-73 0 0,37 0-16,37 0 15,-37 0-15,36 0 16,-36 36-16,0-36 15,0 0 1,0 0-16,-37 0 16,36 0-1,-36 0-15,37 0 94,0 0-79,-37 0-15,74 0 16,-38 0-16,-36 0 16,74 0 62,0 0-63,-74 0-15,37 0 16,-1 0-1,1 0-15,-37 0 16,0 0 0,37 0 202,0 0-202</inkml:trace>
</inkml:ink>
</file>

<file path=ppt/ink/ink8.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7:52.311"/>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0 123 0,'0'0'141,"37"0"-126,-37 0-15,74 0 16,0-37-16,-74 37 16,73-37-16,1 37 15,-1 0-15,1-37 16,73 37-16,-36 0 15,-38 0-15,38 0 16,-1 0 0,1 0-16,-38 0 15,38 0-15,-1 0 16,-36 0-16,-1 0 15,38 0-15,-74 0 16,73 0-16,1 0 16,-38 0-16,1 0 15,-1 0-15,38 0 16,-38 0-16,1 0 15,36 0-15,-36 0 16,-37 0-16,37 37 16,36-37-16,-73 0 15,73 0-15,1 37 16,-38 0-16,1-37 15,0 0-15,36 0 16,-73 0-16,36 0 16,38 0-16,-74 0 15,36 0-15,38 0 16,-74 0-16,-1 0 15,38 0-15,-74 0 16,74 0 0,-1 0-16,-73 0 15,74 0-15,-37 0 16,-1 0-16,38 0 15,-37 0-15,37 0 16,-38 0-16,1 0 16,37 36-16,-1-36 15,-73 0-15,74 0 16,-37 0-16,-37 0 15,37 0 1,36 0-16,-73 0 16,74 0-16,-1 37 15,-36-37-15,37 0 16,-37 0-16,36 0 15,-36 0-15,0 0 16,37 0-16,-1 0 16,-36 0-16,73 0 15,-36 0-15,-37 0 16,37 0-16,-38 0 15,-36 0-15,37 0 16,0 0 124,0 0-108,73 0-32,-36 37 15,-1-37-15,1 37 16,0-37-16,-1 0 15,-73 0-15,37 0 16,0 0-16,0 0 16,-37 0 46,73 0 47,-36 0-93,37 0-16,-1 0 15,-36 0-15,74 0 16,-74 0-16,-1 0 16,-36 0 124,37 0-124,0 0-16,-37 0 15,37 0-15,36 0 16,-73 0-16,37 0 15,0-37 188,0 37-187,0 0-16,-37-37 15,36 37 17</inkml:trace>
</inkml:ink>
</file>

<file path=ppt/ink/ink9.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7:57.607"/>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0,'0'0'187,"0"0"-171,74 0-1,-37 0-15,0 37 16,73-37-16,-36 0 15,-1 0-15,1 0 16,0 0 0,-74 0-1,36 0-15,1 0 16,-37 0-16,37 0 15,37 0-15,-74 0 16,110 0-16,-73 0 16,-37 0-16,37 0 15,0 0 1,-37 0-16,36 0 15,-36 0 1,37 0-16,37 0 16,-37 0-16,36 0 15,1 0-15,-37 0 16,-1 0-16,38 0 15,-37 0-15,37 0 16,-38 0-16,1 0 16,0 0-1,0 0-15,0 0 16,-1 0-16,1 0 15,37 0-15,-37 0 16,-37 0-16,73 0 16,1 0-1,-37 0 1,36 0-1,1 0-15,-74 0 16,110 0-16,-73 0 16,37 0-16,-1 0 15,-36 0 1,37 0-16,-37 0 15,0 0-15,36 0 16,-36 0 0,-37 0-1,37 0 1,0 0-1,-1 0-15,-36 0 16,37 0-16,37 0 16,-74 0-16,73 0 15,1 0-15,-37 0 16,37 0-16,-38 0 15,1 0-15,0 0 16,0 0-16,-37 0 16,37 37-16,-1-37 15,-36 0 1,37 0-16,0 0 15,0 0-15,0 0 16,36 0-16,-36 0 16,-37 37-16,110-37 15,-36 0 1,-37 0-16,37 0 15,-38 0-15,38 0 16,0 0-16,-38 0 16,1 0-16,37 0 15,-74 0 1,37 0-1,-1 0 95,1 0-110,37 0 15,36 0-15,-73 0 16,37 0-16,-1 0 15,-36 0 1,37 37-16,-37-37 0,-1 0 16,-36 0-16,37 0 15,0 0 1,-37 0-1,37 0 1,0 0 0,0 0-16,-37 0 15,73 0-15,1 0 16,-37 0-16,-1 0 15,1 0-15,0 0 16,0 0-16,0 36 16,-37-36 15,36 0 0,38 0-15,-37 0-16,110 0 15,-73 0-15,73 37 16,-73-37-16,73 0 15,-37 0-15,-36 0 16,-37 0-16,36 0 16,-36 0-1,0 0-15,0 0 16,0 0-16,-37 0 15,36 0-15,38 0 16,-74 0-16,37 0 16,0 0-16,-1 0 15,-36 0 1,37 0-16,-37 37 15,74-37-15,-74 0 16,74 0-16,-38 0 16,1 0-16,0 0 15,0 0-15,0 0 16,36 0-16,-36 0 15,37 0-15,36 0 16,-73 0-16,37 0 16,-1 0-1,-36 0-15,37 0 0,-38 0 16,-36 0-16,37 0 15,0 0-15,0 0 172,0 0-156,36 0-16,-36 0 15,37 0-15,-37 0 16,-1 0-16,1 0 15,0 0-15,0 0 78,-37 0-78,37 0 16,36 0 0,-73 0-16,37 0 0,0 0 15,0 0 1,-37 0-16,73 0 15,-36 0-15,-37 0 16,37 0-16</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96DFF08F-DC6B-4601-B491-B0F83F6DD2DA}" type="datetimeFigureOut">
              <a:rPr lang="en-US" dirty="0"/>
              <a:pPr/>
              <a:t>7/19/2017</a:t>
            </a:fld>
            <a:endParaRPr lang="en-US" dirty="0"/>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4FAB73BC-B049-4115-A692-8D63A059BFB8}" type="slidenum">
              <a:rPr lang="en-US" dirty="0"/>
              <a:pPr/>
              <a:t>‹Nº›</a:t>
            </a:fld>
            <a:endParaRPr lang="en-US" dirty="0"/>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96DFF08F-DC6B-4601-B491-B0F83F6DD2DA}" type="datetimeFigureOut">
              <a:rPr lang="en-US" dirty="0"/>
              <a:t>7/19/2017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7/19/2017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7/19/2017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7/19/2017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7/19/2017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96DFF08F-DC6B-4601-B491-B0F83F6DD2DA}" type="datetimeFigureOut">
              <a:rPr lang="en-US" dirty="0"/>
              <a:t>7/19/2017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96DFF08F-DC6B-4601-B491-B0F83F6DD2DA}" type="datetimeFigureOut">
              <a:rPr lang="en-US" dirty="0"/>
              <a:t>7/19/2017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7/19/2017</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25.emf"/><Relationship Id="rId3" Type="http://schemas.microsoft.com/office/2007/relationships/hdphoto" Target="../media/hdphoto1.wdp"/><Relationship Id="rId7" Type="http://schemas.openxmlformats.org/officeDocument/2006/relationships/customXml" Target="../ink/ink2.xml"/><Relationship Id="rId12" Type="http://schemas.openxmlformats.org/officeDocument/2006/relationships/image" Target="../media/image27.e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4.emf"/><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26.emf"/><Relationship Id="rId4" Type="http://schemas.openxmlformats.org/officeDocument/2006/relationships/image" Target="../media/image23.png"/><Relationship Id="rId9" Type="http://schemas.openxmlformats.org/officeDocument/2006/relationships/customXml" Target="../ink/ink3.xml"/></Relationships>
</file>

<file path=ppt/slides/_rels/slide22.xml.rels><?xml version="1.0" encoding="UTF-8" standalone="yes"?>
<Relationships xmlns="http://schemas.openxmlformats.org/package/2006/relationships"><Relationship Id="rId8" Type="http://schemas.openxmlformats.org/officeDocument/2006/relationships/image" Target="../media/image29.emf"/><Relationship Id="rId3" Type="http://schemas.microsoft.com/office/2007/relationships/hdphoto" Target="../media/hdphoto1.wdp"/><Relationship Id="rId7" Type="http://schemas.openxmlformats.org/officeDocument/2006/relationships/customXml" Target="../ink/ink6.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customXml" Target="../ink/ink5.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31.emf"/><Relationship Id="rId13" Type="http://schemas.openxmlformats.org/officeDocument/2006/relationships/customXml" Target="../ink/ink11.xml"/><Relationship Id="rId18" Type="http://schemas.openxmlformats.org/officeDocument/2006/relationships/image" Target="../media/image36.emf"/><Relationship Id="rId3" Type="http://schemas.microsoft.com/office/2007/relationships/hdphoto" Target="../media/hdphoto1.wdp"/><Relationship Id="rId7" Type="http://schemas.openxmlformats.org/officeDocument/2006/relationships/customXml" Target="../ink/ink8.xml"/><Relationship Id="rId12" Type="http://schemas.openxmlformats.org/officeDocument/2006/relationships/image" Target="../media/image33.emf"/><Relationship Id="rId17" Type="http://schemas.openxmlformats.org/officeDocument/2006/relationships/customXml" Target="../ink/ink13.xml"/><Relationship Id="rId2" Type="http://schemas.openxmlformats.org/officeDocument/2006/relationships/image" Target="../media/image5.png"/><Relationship Id="rId16" Type="http://schemas.openxmlformats.org/officeDocument/2006/relationships/image" Target="../media/image35.emf"/><Relationship Id="rId20" Type="http://schemas.openxmlformats.org/officeDocument/2006/relationships/image" Target="../media/image37.emf"/><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customXml" Target="../ink/ink10.xml"/><Relationship Id="rId5" Type="http://schemas.openxmlformats.org/officeDocument/2006/relationships/customXml" Target="../ink/ink7.xml"/><Relationship Id="rId15" Type="http://schemas.openxmlformats.org/officeDocument/2006/relationships/customXml" Target="../ink/ink12.xml"/><Relationship Id="rId10" Type="http://schemas.openxmlformats.org/officeDocument/2006/relationships/image" Target="../media/image32.emf"/><Relationship Id="rId19" Type="http://schemas.openxmlformats.org/officeDocument/2006/relationships/customXml" Target="../ink/ink14.xml"/><Relationship Id="rId4" Type="http://schemas.openxmlformats.org/officeDocument/2006/relationships/image" Target="../media/image23.png"/><Relationship Id="rId9" Type="http://schemas.openxmlformats.org/officeDocument/2006/relationships/customXml" Target="../ink/ink9.xml"/><Relationship Id="rId14" Type="http://schemas.openxmlformats.org/officeDocument/2006/relationships/image" Target="../media/image34.emf"/></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customXml" Target="../ink/ink15.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40.emf"/><Relationship Id="rId3" Type="http://schemas.microsoft.com/office/2007/relationships/hdphoto" Target="../media/hdphoto1.wdp"/><Relationship Id="rId7" Type="http://schemas.openxmlformats.org/officeDocument/2006/relationships/customXml" Target="../ink/ink17.xml"/><Relationship Id="rId12" Type="http://schemas.openxmlformats.org/officeDocument/2006/relationships/image" Target="../media/image42.e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customXml" Target="../ink/ink19.xml"/><Relationship Id="rId5" Type="http://schemas.openxmlformats.org/officeDocument/2006/relationships/customXml" Target="../ink/ink16.xml"/><Relationship Id="rId10" Type="http://schemas.openxmlformats.org/officeDocument/2006/relationships/image" Target="../media/image41.emf"/><Relationship Id="rId4" Type="http://schemas.openxmlformats.org/officeDocument/2006/relationships/image" Target="../media/image23.png"/><Relationship Id="rId9" Type="http://schemas.openxmlformats.org/officeDocument/2006/relationships/customXml" Target="../ink/ink18.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50.pn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g"/><Relationship Id="rId10" Type="http://schemas.openxmlformats.org/officeDocument/2006/relationships/image" Target="../media/image17.png"/><Relationship Id="rId4" Type="http://schemas.openxmlformats.org/officeDocument/2006/relationships/image" Target="../media/image11.jpg"/><Relationship Id="rId9"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40407A1-42F0-481C-86B8-12A06DF35892}"/>
              </a:ext>
            </a:extLst>
          </p:cNvPr>
          <p:cNvPicPr>
            <a:picLocks noChangeAspect="1"/>
          </p:cNvPicPr>
          <p:nvPr/>
        </p:nvPicPr>
        <p:blipFill>
          <a:blip r:embed="rId2"/>
          <a:stretch>
            <a:fillRect/>
          </a:stretch>
        </p:blipFill>
        <p:spPr>
          <a:xfrm>
            <a:off x="610667" y="547680"/>
            <a:ext cx="4322439" cy="5590517"/>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ítulo 1">
            <a:extLst>
              <a:ext uri="{FF2B5EF4-FFF2-40B4-BE49-F238E27FC236}">
                <a16:creationId xmlns:a16="http://schemas.microsoft.com/office/drawing/2014/main" id="{60D898EF-ACF4-4ADD-BCAD-E5606C39E224}"/>
              </a:ext>
            </a:extLst>
          </p:cNvPr>
          <p:cNvSpPr txBox="1">
            <a:spLocks/>
          </p:cNvSpPr>
          <p:nvPr/>
        </p:nvSpPr>
        <p:spPr>
          <a:xfrm>
            <a:off x="5423794" y="547680"/>
            <a:ext cx="6145906" cy="144104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s-ES" sz="9600" b="1" dirty="0">
                <a:ln w="12700">
                  <a:solidFill>
                    <a:schemeClr val="accent1"/>
                  </a:solidFill>
                  <a:prstDash val="solid"/>
                </a:ln>
                <a:solidFill>
                  <a:srgbClr val="00B050"/>
                </a:solidFill>
                <a:effectLst>
                  <a:outerShdw dist="38100" dir="2640000" algn="bl" rotWithShape="0">
                    <a:schemeClr val="accent1"/>
                  </a:outerShdw>
                </a:effectLst>
                <a:latin typeface="Narkisim" panose="020E0502050101010101" pitchFamily="34" charset="-79"/>
                <a:cs typeface="Narkisim" panose="020E0502050101010101" pitchFamily="34" charset="-79"/>
              </a:rPr>
              <a:t>AD GENTES</a:t>
            </a:r>
          </a:p>
        </p:txBody>
      </p:sp>
      <p:sp>
        <p:nvSpPr>
          <p:cNvPr id="8" name="CuadroTexto 7">
            <a:extLst>
              <a:ext uri="{FF2B5EF4-FFF2-40B4-BE49-F238E27FC236}">
                <a16:creationId xmlns:a16="http://schemas.microsoft.com/office/drawing/2014/main" id="{A6116D66-E31A-4456-8658-3E9496A75DD5}"/>
              </a:ext>
            </a:extLst>
          </p:cNvPr>
          <p:cNvSpPr txBox="1"/>
          <p:nvPr/>
        </p:nvSpPr>
        <p:spPr>
          <a:xfrm>
            <a:off x="5762359" y="2961094"/>
            <a:ext cx="5896241" cy="2308324"/>
          </a:xfrm>
          <a:prstGeom prst="rect">
            <a:avLst/>
          </a:prstGeom>
          <a:noFill/>
        </p:spPr>
        <p:txBody>
          <a:bodyPr wrap="square" rtlCol="0">
            <a:spAutoFit/>
          </a:bodyPr>
          <a:lstStyle/>
          <a:p>
            <a:pPr algn="ctr"/>
            <a:r>
              <a:rPr lang="es-ES_tradnl" sz="3600" b="1" dirty="0">
                <a:solidFill>
                  <a:schemeClr val="accent2">
                    <a:lumMod val="50000"/>
                  </a:schemeClr>
                </a:solidFill>
                <a:latin typeface="Iskoola Pota" panose="020B0502040204020203" pitchFamily="34" charset="0"/>
                <a:cs typeface="Iskoola Pota" panose="020B0502040204020203" pitchFamily="34" charset="0"/>
              </a:rPr>
              <a:t>EN EL DOCUMENTO DE ESPIRITUALIDAD DE LA COMPAÑÍA MISIONERA.</a:t>
            </a:r>
            <a:endParaRPr lang="es-ES" sz="3600" b="1" dirty="0">
              <a:solidFill>
                <a:schemeClr val="accent2">
                  <a:lumMod val="50000"/>
                </a:schemeClr>
              </a:solidFill>
              <a:latin typeface="Iskoola Pota" panose="020B0502040204020203" pitchFamily="34" charset="0"/>
              <a:cs typeface="Iskoola Pota" panose="020B0502040204020203" pitchFamily="34" charset="0"/>
            </a:endParaRPr>
          </a:p>
        </p:txBody>
      </p:sp>
    </p:spTree>
    <p:extLst>
      <p:ext uri="{BB962C8B-B14F-4D97-AF65-F5344CB8AC3E}">
        <p14:creationId xmlns:p14="http://schemas.microsoft.com/office/powerpoint/2010/main" val="4028212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40407A1-42F0-481C-86B8-12A06DF35892}"/>
              </a:ext>
            </a:extLst>
          </p:cNvPr>
          <p:cNvPicPr>
            <a:picLocks noChangeAspect="1"/>
          </p:cNvPicPr>
          <p:nvPr/>
        </p:nvPicPr>
        <p:blipFill>
          <a:blip r:embed="rId2"/>
          <a:stretch>
            <a:fillRect/>
          </a:stretch>
        </p:blipFill>
        <p:spPr>
          <a:xfrm>
            <a:off x="610667" y="547680"/>
            <a:ext cx="4322439" cy="5590517"/>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ítulo 1">
            <a:extLst>
              <a:ext uri="{FF2B5EF4-FFF2-40B4-BE49-F238E27FC236}">
                <a16:creationId xmlns:a16="http://schemas.microsoft.com/office/drawing/2014/main" id="{60D898EF-ACF4-4ADD-BCAD-E5606C39E224}"/>
              </a:ext>
            </a:extLst>
          </p:cNvPr>
          <p:cNvSpPr txBox="1">
            <a:spLocks/>
          </p:cNvSpPr>
          <p:nvPr/>
        </p:nvSpPr>
        <p:spPr>
          <a:xfrm>
            <a:off x="5423794" y="547680"/>
            <a:ext cx="6145906" cy="144104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s-ES" sz="9600" b="1" dirty="0">
                <a:ln w="12700">
                  <a:solidFill>
                    <a:schemeClr val="accent1"/>
                  </a:solidFill>
                  <a:prstDash val="solid"/>
                </a:ln>
                <a:solidFill>
                  <a:srgbClr val="00B050"/>
                </a:solidFill>
                <a:effectLst>
                  <a:outerShdw dist="38100" dir="2640000" algn="bl" rotWithShape="0">
                    <a:schemeClr val="accent1"/>
                  </a:outerShdw>
                </a:effectLst>
                <a:latin typeface="Narkisim" panose="020E0502050101010101" pitchFamily="34" charset="-79"/>
                <a:cs typeface="Narkisim" panose="020E0502050101010101" pitchFamily="34" charset="-79"/>
              </a:rPr>
              <a:t>AD GENTES</a:t>
            </a:r>
          </a:p>
        </p:txBody>
      </p:sp>
      <p:sp>
        <p:nvSpPr>
          <p:cNvPr id="8" name="CuadroTexto 7">
            <a:extLst>
              <a:ext uri="{FF2B5EF4-FFF2-40B4-BE49-F238E27FC236}">
                <a16:creationId xmlns:a16="http://schemas.microsoft.com/office/drawing/2014/main" id="{A6116D66-E31A-4456-8658-3E9496A75DD5}"/>
              </a:ext>
            </a:extLst>
          </p:cNvPr>
          <p:cNvSpPr txBox="1"/>
          <p:nvPr/>
        </p:nvSpPr>
        <p:spPr>
          <a:xfrm>
            <a:off x="5423795" y="2961094"/>
            <a:ext cx="6234806" cy="2308324"/>
          </a:xfrm>
          <a:prstGeom prst="rect">
            <a:avLst/>
          </a:prstGeom>
          <a:noFill/>
        </p:spPr>
        <p:txBody>
          <a:bodyPr wrap="square" rtlCol="0">
            <a:spAutoFit/>
          </a:bodyPr>
          <a:lstStyle/>
          <a:p>
            <a:pPr algn="ctr"/>
            <a:r>
              <a:rPr lang="es-ES_tradnl" sz="3600" b="1" dirty="0">
                <a:solidFill>
                  <a:schemeClr val="accent2">
                    <a:lumMod val="50000"/>
                  </a:schemeClr>
                </a:solidFill>
                <a:latin typeface="Iskoola Pota" panose="020B0502040204020203" pitchFamily="34" charset="0"/>
                <a:cs typeface="Iskoola Pota" panose="020B0502040204020203" pitchFamily="34" charset="0"/>
              </a:rPr>
              <a:t>EN EL ARTÍCULO </a:t>
            </a:r>
            <a:r>
              <a:rPr lang="es-ES_tradnl" sz="3600" b="1" i="1" dirty="0">
                <a:solidFill>
                  <a:schemeClr val="accent2">
                    <a:lumMod val="50000"/>
                  </a:schemeClr>
                </a:solidFill>
                <a:latin typeface="Iskoola Pota" panose="020B0502040204020203" pitchFamily="34" charset="0"/>
                <a:cs typeface="Iskoola Pota" panose="020B0502040204020203" pitchFamily="34" charset="0"/>
              </a:rPr>
              <a:t>“UNA ESPIRITUALIDAD MISIONERA AD GENTES”</a:t>
            </a:r>
            <a:endParaRPr lang="es-ES" sz="3600" b="1" i="1" dirty="0">
              <a:solidFill>
                <a:schemeClr val="accent2">
                  <a:lumMod val="50000"/>
                </a:schemeClr>
              </a:solidFill>
              <a:latin typeface="Iskoola Pota" panose="020B0502040204020203" pitchFamily="34" charset="0"/>
              <a:cs typeface="Iskoola Pota" panose="020B0502040204020203" pitchFamily="34" charset="0"/>
            </a:endParaRPr>
          </a:p>
        </p:txBody>
      </p:sp>
    </p:spTree>
    <p:extLst>
      <p:ext uri="{BB962C8B-B14F-4D97-AF65-F5344CB8AC3E}">
        <p14:creationId xmlns:p14="http://schemas.microsoft.com/office/powerpoint/2010/main" val="3157233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Imagen que contiene objeto, cosa&#10;&#10;Descripción generada con confianza muy alta">
            <a:extLst>
              <a:ext uri="{FF2B5EF4-FFF2-40B4-BE49-F238E27FC236}">
                <a16:creationId xmlns:a16="http://schemas.microsoft.com/office/drawing/2014/main" id="{0D75D3EB-EC90-4FCE-85EC-C3F20AD3D7A9}"/>
              </a:ext>
            </a:extLst>
          </p:cNvPr>
          <p:cNvPicPr>
            <a:picLocks noChangeAspect="1"/>
          </p:cNvPicPr>
          <p:nvPr/>
        </p:nvPicPr>
        <p:blipFill>
          <a:blip r:embed="rId2"/>
          <a:stretch>
            <a:fillRect/>
          </a:stretch>
        </p:blipFill>
        <p:spPr>
          <a:xfrm>
            <a:off x="3735426" y="319913"/>
            <a:ext cx="5382939" cy="6130036"/>
          </a:xfrm>
          <a:prstGeom prst="rect">
            <a:avLst/>
          </a:prstGeom>
        </p:spPr>
      </p:pic>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10667178" y="319913"/>
            <a:ext cx="1233561" cy="1667913"/>
          </a:xfrm>
          <a:prstGeom prst="flowChartDocument">
            <a:avLst/>
          </a:prstGeom>
        </p:spPr>
      </p:pic>
      <p:sp>
        <p:nvSpPr>
          <p:cNvPr id="2" name="Rectángulo 1">
            <a:extLst>
              <a:ext uri="{FF2B5EF4-FFF2-40B4-BE49-F238E27FC236}">
                <a16:creationId xmlns:a16="http://schemas.microsoft.com/office/drawing/2014/main" id="{730E3305-4D04-4E3A-B2A9-246AB1E7B869}"/>
              </a:ext>
            </a:extLst>
          </p:cNvPr>
          <p:cNvSpPr/>
          <p:nvPr/>
        </p:nvSpPr>
        <p:spPr>
          <a:xfrm>
            <a:off x="609600" y="848568"/>
            <a:ext cx="2844800" cy="4702826"/>
          </a:xfrm>
          <a:prstGeom prst="rect">
            <a:avLst/>
          </a:prstGeom>
          <a:solidFill>
            <a:srgbClr val="FFFF00"/>
          </a:solidFill>
          <a:ln>
            <a:solidFill>
              <a:srgbClr val="FFFF00"/>
            </a:solidFill>
          </a:ln>
          <a:effectLst>
            <a:outerShdw blurRad="50800" dist="38100" dir="16200000"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Aft>
                <a:spcPts val="800"/>
              </a:spcAft>
            </a:pPr>
            <a:r>
              <a:rPr lang="es-ES" sz="4000" b="1" dirty="0">
                <a:solidFill>
                  <a:srgbClr val="7030A0"/>
                </a:solidFill>
                <a:latin typeface="Black Rose" panose="00000400000000000000" pitchFamily="2" charset="0"/>
                <a:ea typeface="Calibri" panose="020F0502020204030204" pitchFamily="34" charset="0"/>
                <a:cs typeface="Calibri" panose="020F0502020204030204" pitchFamily="34" charset="0"/>
              </a:rPr>
              <a:t>Nuevas coordenadas, ejes vertebradores de la espiritualidad misionera</a:t>
            </a:r>
            <a:r>
              <a:rPr lang="es-ES" sz="4000" dirty="0">
                <a:solidFill>
                  <a:srgbClr val="7030A0"/>
                </a:solidFill>
                <a:latin typeface="Black Rose" panose="00000400000000000000" pitchFamily="2" charset="0"/>
                <a:ea typeface="Calibri" panose="020F0502020204030204" pitchFamily="34" charset="0"/>
                <a:cs typeface="Calibri" panose="020F0502020204030204" pitchFamily="34" charset="0"/>
              </a:rPr>
              <a:t> </a:t>
            </a:r>
            <a:endParaRPr lang="es-ES" sz="4000" dirty="0">
              <a:solidFill>
                <a:srgbClr val="7030A0"/>
              </a:solidFill>
              <a:effectLst/>
              <a:latin typeface="Black Rose" panose="00000400000000000000" pitchFamily="2" charset="0"/>
              <a:ea typeface="Calibri" panose="020F0502020204030204" pitchFamily="34" charset="0"/>
              <a:cs typeface="Times New Roman" panose="02020603050405020304" pitchFamily="18" charset="0"/>
            </a:endParaRPr>
          </a:p>
        </p:txBody>
      </p:sp>
      <p:sp>
        <p:nvSpPr>
          <p:cNvPr id="3" name="Rectángulo 2">
            <a:extLst>
              <a:ext uri="{FF2B5EF4-FFF2-40B4-BE49-F238E27FC236}">
                <a16:creationId xmlns:a16="http://schemas.microsoft.com/office/drawing/2014/main" id="{9A434883-643B-4796-87E5-092118732F2B}"/>
              </a:ext>
            </a:extLst>
          </p:cNvPr>
          <p:cNvSpPr/>
          <p:nvPr/>
        </p:nvSpPr>
        <p:spPr>
          <a:xfrm>
            <a:off x="3735426" y="522685"/>
            <a:ext cx="6565666" cy="5927264"/>
          </a:xfrm>
          <a:prstGeom prst="rect">
            <a:avLst/>
          </a:prstGeom>
        </p:spPr>
        <p:txBody>
          <a:bodyPr wrap="square">
            <a:spAutoFit/>
          </a:bodyPr>
          <a:lstStyle/>
          <a:p>
            <a:pPr algn="just">
              <a:lnSpc>
                <a:spcPts val="3500"/>
              </a:lnSpc>
              <a:spcAft>
                <a:spcPts val="800"/>
              </a:spcAft>
            </a:pPr>
            <a:r>
              <a:rPr lang="es-ES" sz="3200" b="1" dirty="0">
                <a:ea typeface="Calibri" panose="020F0502020204030204" pitchFamily="34" charset="0"/>
                <a:cs typeface="Calibri" panose="020F0502020204030204" pitchFamily="34" charset="0"/>
              </a:rPr>
              <a:t>Es una espiritualidad más centrada en los aspectos más humanos de la vida: la importancia de la acogida, de las relaciones humanas, la sensibilidad hacia lo débil. El descubrimiento de un Dios con connotaciones más humanas. Si hubiera una palabra clave que pudiera expresar la nueva percepción sería la palabra ENCUENTRO. Encuentro con el otro, con el hermano, con los otros, con el pueblo, con el Otro....</a:t>
            </a:r>
            <a:endParaRPr lang="es-ES" sz="2800"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49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539764" y="319913"/>
            <a:ext cx="1360975" cy="1840191"/>
          </a:xfrm>
          <a:prstGeom prst="flowChartDocument">
            <a:avLst/>
          </a:prstGeom>
        </p:spPr>
      </p:pic>
      <p:sp>
        <p:nvSpPr>
          <p:cNvPr id="2" name="Rectángulo 1">
            <a:extLst>
              <a:ext uri="{FF2B5EF4-FFF2-40B4-BE49-F238E27FC236}">
                <a16:creationId xmlns:a16="http://schemas.microsoft.com/office/drawing/2014/main" id="{C2EA2D66-EC74-41AF-8502-9153502A060D}"/>
              </a:ext>
            </a:extLst>
          </p:cNvPr>
          <p:cNvSpPr/>
          <p:nvPr/>
        </p:nvSpPr>
        <p:spPr>
          <a:xfrm>
            <a:off x="1783155" y="590444"/>
            <a:ext cx="8590813" cy="1569660"/>
          </a:xfrm>
          <a:prstGeom prst="rect">
            <a:avLst/>
          </a:prstGeom>
        </p:spPr>
        <p:txBody>
          <a:bodyPr wrap="none">
            <a:spAutoFit/>
          </a:bodyPr>
          <a:lstStyle/>
          <a:p>
            <a:r>
              <a:rPr lang="es-ES" sz="9600" dirty="0">
                <a:solidFill>
                  <a:srgbClr val="002060"/>
                </a:solidFill>
                <a:latin typeface="Blanche de la Fontaine" pitchFamily="2" charset="0"/>
                <a:ea typeface="Calibri" panose="020F0502020204030204" pitchFamily="34" charset="0"/>
              </a:rPr>
              <a:t>Caminando con la humanidad</a:t>
            </a:r>
            <a:endParaRPr lang="es-ES" sz="9600" dirty="0">
              <a:solidFill>
                <a:srgbClr val="002060"/>
              </a:solidFill>
              <a:latin typeface="Blanche de la Fontaine" pitchFamily="2" charset="0"/>
            </a:endParaRPr>
          </a:p>
        </p:txBody>
      </p:sp>
      <p:pic>
        <p:nvPicPr>
          <p:cNvPr id="3" name="Imagen 2">
            <a:extLst>
              <a:ext uri="{FF2B5EF4-FFF2-40B4-BE49-F238E27FC236}">
                <a16:creationId xmlns:a16="http://schemas.microsoft.com/office/drawing/2014/main" id="{0F3BB46E-D95C-407D-A202-BC6DEBE19171}"/>
              </a:ext>
            </a:extLst>
          </p:cNvPr>
          <p:cNvPicPr>
            <a:picLocks noChangeAspect="1"/>
          </p:cNvPicPr>
          <p:nvPr/>
        </p:nvPicPr>
        <p:blipFill>
          <a:blip r:embed="rId4">
            <a:extLst>
              <a:ext uri="{BEBA8EAE-BF5A-486C-A8C5-ECC9F3942E4B}">
                <a14:imgProps xmlns:a14="http://schemas.microsoft.com/office/drawing/2010/main">
                  <a14:imgLayer r:embed="rId5">
                    <a14:imgEffect>
                      <a14:artisticMosiaicBubbles/>
                    </a14:imgEffect>
                    <a14:imgEffect>
                      <a14:colorTemperature colorTemp="11200"/>
                    </a14:imgEffect>
                  </a14:imgLayer>
                </a14:imgProps>
              </a:ext>
            </a:extLst>
          </a:blip>
          <a:stretch>
            <a:fillRect/>
          </a:stretch>
        </p:blipFill>
        <p:spPr>
          <a:xfrm>
            <a:off x="317549" y="319913"/>
            <a:ext cx="1099340" cy="1252475"/>
          </a:xfrm>
          <a:prstGeom prst="rect">
            <a:avLst/>
          </a:prstGeom>
        </p:spPr>
      </p:pic>
      <p:sp>
        <p:nvSpPr>
          <p:cNvPr id="4" name="CuadroTexto 3">
            <a:extLst>
              <a:ext uri="{FF2B5EF4-FFF2-40B4-BE49-F238E27FC236}">
                <a16:creationId xmlns:a16="http://schemas.microsoft.com/office/drawing/2014/main" id="{6736DE20-3705-47E3-9A87-AEF03F027B57}"/>
              </a:ext>
            </a:extLst>
          </p:cNvPr>
          <p:cNvSpPr txBox="1"/>
          <p:nvPr/>
        </p:nvSpPr>
        <p:spPr>
          <a:xfrm>
            <a:off x="1508911" y="0"/>
            <a:ext cx="548489" cy="1200329"/>
          </a:xfrm>
          <a:prstGeom prst="rect">
            <a:avLst/>
          </a:prstGeom>
          <a:noFill/>
        </p:spPr>
        <p:txBody>
          <a:bodyPr wrap="square" rtlCol="0">
            <a:spAutoFit/>
          </a:bodyPr>
          <a:lstStyle/>
          <a:p>
            <a:r>
              <a:rPr lang="es-ES" sz="7200" dirty="0">
                <a:solidFill>
                  <a:srgbClr val="002060"/>
                </a:solidFill>
                <a:latin typeface="AR DARLING" panose="02000000000000000000" pitchFamily="2" charset="0"/>
              </a:rPr>
              <a:t>1</a:t>
            </a:r>
          </a:p>
        </p:txBody>
      </p:sp>
      <p:sp>
        <p:nvSpPr>
          <p:cNvPr id="6" name="Rectángulo 5">
            <a:extLst>
              <a:ext uri="{FF2B5EF4-FFF2-40B4-BE49-F238E27FC236}">
                <a16:creationId xmlns:a16="http://schemas.microsoft.com/office/drawing/2014/main" id="{AF14E165-9B08-4796-95B2-80CCDAC2E7CA}"/>
              </a:ext>
            </a:extLst>
          </p:cNvPr>
          <p:cNvSpPr/>
          <p:nvPr/>
        </p:nvSpPr>
        <p:spPr>
          <a:xfrm>
            <a:off x="1783155" y="2670484"/>
            <a:ext cx="8971006" cy="3385542"/>
          </a:xfrm>
          <a:prstGeom prst="rect">
            <a:avLst/>
          </a:prstGeom>
          <a:ln w="38100">
            <a:solidFill>
              <a:srgbClr val="0070C0"/>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07000"/>
              </a:lnSpc>
              <a:spcAft>
                <a:spcPts val="800"/>
              </a:spcAft>
            </a:pPr>
            <a:r>
              <a:rPr lang="es-ES" sz="4000" dirty="0">
                <a:solidFill>
                  <a:srgbClr val="FF0000"/>
                </a:solidFill>
                <a:latin typeface="Estrangelo Edessa" panose="03080600000000000000" pitchFamily="66" charset="0"/>
                <a:ea typeface="Calibri" panose="020F0502020204030204" pitchFamily="34" charset="0"/>
                <a:cs typeface="Estrangelo Edessa" panose="03080600000000000000" pitchFamily="66" charset="0"/>
              </a:rPr>
              <a:t>Ser misionero es, ante todo, dejarse evangelizar y participar de la experiencia que el pueblo, al que hemos sido enviadas, va teniendo con Dios. El misionero se hace compañero de camino de ese pueblo.</a:t>
            </a:r>
            <a:endParaRPr lang="es-ES" sz="3600" dirty="0">
              <a:solidFill>
                <a:srgbClr val="FF0000"/>
              </a:solidFill>
              <a:effectLst/>
              <a:latin typeface="Estrangelo Edessa" panose="03080600000000000000" pitchFamily="66" charset="0"/>
              <a:ea typeface="Calibri" panose="020F0502020204030204" pitchFamily="34" charset="0"/>
              <a:cs typeface="Estrangelo Edessa" panose="03080600000000000000" pitchFamily="66" charset="0"/>
            </a:endParaRPr>
          </a:p>
        </p:txBody>
      </p:sp>
    </p:spTree>
    <p:extLst>
      <p:ext uri="{BB962C8B-B14F-4D97-AF65-F5344CB8AC3E}">
        <p14:creationId xmlns:p14="http://schemas.microsoft.com/office/powerpoint/2010/main" val="1728205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588486" y="319914"/>
            <a:ext cx="1312253" cy="1774314"/>
          </a:xfrm>
          <a:prstGeom prst="flowChartDocument">
            <a:avLst/>
          </a:prstGeom>
        </p:spPr>
      </p:pic>
      <p:sp>
        <p:nvSpPr>
          <p:cNvPr id="2" name="Rectángulo 1">
            <a:extLst>
              <a:ext uri="{FF2B5EF4-FFF2-40B4-BE49-F238E27FC236}">
                <a16:creationId xmlns:a16="http://schemas.microsoft.com/office/drawing/2014/main" id="{C2EA2D66-EC74-41AF-8502-9153502A060D}"/>
              </a:ext>
            </a:extLst>
          </p:cNvPr>
          <p:cNvSpPr/>
          <p:nvPr/>
        </p:nvSpPr>
        <p:spPr>
          <a:xfrm>
            <a:off x="2903252" y="319913"/>
            <a:ext cx="7159524" cy="1569660"/>
          </a:xfrm>
          <a:prstGeom prst="rect">
            <a:avLst/>
          </a:prstGeom>
        </p:spPr>
        <p:txBody>
          <a:bodyPr wrap="none">
            <a:spAutoFit/>
          </a:bodyPr>
          <a:lstStyle/>
          <a:p>
            <a:r>
              <a:rPr lang="es-ES" sz="9600" dirty="0">
                <a:solidFill>
                  <a:srgbClr val="002060"/>
                </a:solidFill>
                <a:latin typeface="Blanche de la Fontaine" pitchFamily="2" charset="0"/>
                <a:ea typeface="Calibri" panose="020F0502020204030204" pitchFamily="34" charset="0"/>
              </a:rPr>
              <a:t>La opción por los pobres</a:t>
            </a:r>
          </a:p>
        </p:txBody>
      </p:sp>
      <p:pic>
        <p:nvPicPr>
          <p:cNvPr id="3" name="Imagen 2">
            <a:extLst>
              <a:ext uri="{FF2B5EF4-FFF2-40B4-BE49-F238E27FC236}">
                <a16:creationId xmlns:a16="http://schemas.microsoft.com/office/drawing/2014/main" id="{0F3BB46E-D95C-407D-A202-BC6DEBE19171}"/>
              </a:ext>
            </a:extLst>
          </p:cNvPr>
          <p:cNvPicPr>
            <a:picLocks noChangeAspect="1"/>
          </p:cNvPicPr>
          <p:nvPr/>
        </p:nvPicPr>
        <p:blipFill>
          <a:blip r:embed="rId4">
            <a:extLst>
              <a:ext uri="{BEBA8EAE-BF5A-486C-A8C5-ECC9F3942E4B}">
                <a14:imgProps xmlns:a14="http://schemas.microsoft.com/office/drawing/2010/main">
                  <a14:imgLayer r:embed="rId5">
                    <a14:imgEffect>
                      <a14:artisticMosiaicBubbles/>
                    </a14:imgEffect>
                    <a14:imgEffect>
                      <a14:colorTemperature colorTemp="11200"/>
                    </a14:imgEffect>
                  </a14:imgLayer>
                </a14:imgProps>
              </a:ext>
            </a:extLst>
          </a:blip>
          <a:stretch>
            <a:fillRect/>
          </a:stretch>
        </p:blipFill>
        <p:spPr>
          <a:xfrm>
            <a:off x="317549" y="319913"/>
            <a:ext cx="1099340" cy="1252475"/>
          </a:xfrm>
          <a:prstGeom prst="rect">
            <a:avLst/>
          </a:prstGeom>
        </p:spPr>
      </p:pic>
      <p:sp>
        <p:nvSpPr>
          <p:cNvPr id="4" name="CuadroTexto 3">
            <a:extLst>
              <a:ext uri="{FF2B5EF4-FFF2-40B4-BE49-F238E27FC236}">
                <a16:creationId xmlns:a16="http://schemas.microsoft.com/office/drawing/2014/main" id="{6736DE20-3705-47E3-9A87-AEF03F027B57}"/>
              </a:ext>
            </a:extLst>
          </p:cNvPr>
          <p:cNvSpPr txBox="1"/>
          <p:nvPr/>
        </p:nvSpPr>
        <p:spPr>
          <a:xfrm>
            <a:off x="1508911" y="0"/>
            <a:ext cx="548489" cy="1200329"/>
          </a:xfrm>
          <a:prstGeom prst="rect">
            <a:avLst/>
          </a:prstGeom>
          <a:noFill/>
        </p:spPr>
        <p:txBody>
          <a:bodyPr wrap="square" rtlCol="0">
            <a:spAutoFit/>
          </a:bodyPr>
          <a:lstStyle/>
          <a:p>
            <a:r>
              <a:rPr lang="es-ES" sz="7200" dirty="0">
                <a:solidFill>
                  <a:srgbClr val="002060"/>
                </a:solidFill>
                <a:latin typeface="AR DARLING" panose="02000000000000000000" pitchFamily="2" charset="0"/>
              </a:rPr>
              <a:t>2</a:t>
            </a:r>
          </a:p>
        </p:txBody>
      </p:sp>
      <p:sp>
        <p:nvSpPr>
          <p:cNvPr id="6" name="Rectángulo 5">
            <a:extLst>
              <a:ext uri="{FF2B5EF4-FFF2-40B4-BE49-F238E27FC236}">
                <a16:creationId xmlns:a16="http://schemas.microsoft.com/office/drawing/2014/main" id="{AF14E165-9B08-4796-95B2-80CCDAC2E7CA}"/>
              </a:ext>
            </a:extLst>
          </p:cNvPr>
          <p:cNvSpPr/>
          <p:nvPr/>
        </p:nvSpPr>
        <p:spPr>
          <a:xfrm>
            <a:off x="696359" y="2392333"/>
            <a:ext cx="10761267" cy="3970318"/>
          </a:xfrm>
          <a:prstGeom prst="rect">
            <a:avLst/>
          </a:prstGeom>
          <a:ln w="38100">
            <a:solidFill>
              <a:srgbClr val="00B050"/>
            </a:solidFill>
          </a:ln>
        </p:spPr>
        <p:txBody>
          <a:bodyPr wrap="square">
            <a:spAutoFit/>
          </a:bodyPr>
          <a:lstStyle/>
          <a:p>
            <a:pPr algn="just"/>
            <a:r>
              <a:rPr lang="es-ES" sz="3600" dirty="0">
                <a:solidFill>
                  <a:srgbClr val="FF0000"/>
                </a:solidFill>
                <a:latin typeface="Estrangelo Edessa" panose="03080600000000000000" pitchFamily="66" charset="0"/>
                <a:cs typeface="Estrangelo Edessa" panose="03080600000000000000" pitchFamily="66" charset="0"/>
              </a:rPr>
              <a:t>El misionero, solidario con la vida y causa del pobre se inserta en contextos de marginación y exclusión y experimenta en su misma vida lo que es el hambre, la disciplina del clima, el cilicio de una vivienda precaria, el silencio de la pobreza cultural, la penitencia y el dolor de ver cómo se va deteriorando por las condiciones de vida el tejido social y humano del pueblo. </a:t>
            </a:r>
          </a:p>
        </p:txBody>
      </p:sp>
    </p:spTree>
    <p:extLst>
      <p:ext uri="{BB962C8B-B14F-4D97-AF65-F5344CB8AC3E}">
        <p14:creationId xmlns:p14="http://schemas.microsoft.com/office/powerpoint/2010/main" val="3613102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539764" y="319913"/>
            <a:ext cx="1360975" cy="1840191"/>
          </a:xfrm>
          <a:prstGeom prst="flowChartDocument">
            <a:avLst/>
          </a:prstGeom>
        </p:spPr>
      </p:pic>
      <p:sp>
        <p:nvSpPr>
          <p:cNvPr id="2" name="Rectángulo 1">
            <a:extLst>
              <a:ext uri="{FF2B5EF4-FFF2-40B4-BE49-F238E27FC236}">
                <a16:creationId xmlns:a16="http://schemas.microsoft.com/office/drawing/2014/main" id="{C2EA2D66-EC74-41AF-8502-9153502A060D}"/>
              </a:ext>
            </a:extLst>
          </p:cNvPr>
          <p:cNvSpPr/>
          <p:nvPr/>
        </p:nvSpPr>
        <p:spPr>
          <a:xfrm>
            <a:off x="2336792" y="455178"/>
            <a:ext cx="7923579" cy="1569660"/>
          </a:xfrm>
          <a:prstGeom prst="rect">
            <a:avLst/>
          </a:prstGeom>
        </p:spPr>
        <p:txBody>
          <a:bodyPr wrap="none">
            <a:spAutoFit/>
          </a:bodyPr>
          <a:lstStyle/>
          <a:p>
            <a:r>
              <a:rPr lang="es-ES" sz="9600" dirty="0">
                <a:solidFill>
                  <a:srgbClr val="002060"/>
                </a:solidFill>
                <a:latin typeface="Blanche de la Fontaine" pitchFamily="2" charset="0"/>
                <a:ea typeface="Calibri" panose="020F0502020204030204" pitchFamily="34" charset="0"/>
              </a:rPr>
              <a:t>Conciencia del envío eclesial</a:t>
            </a:r>
          </a:p>
        </p:txBody>
      </p:sp>
      <p:pic>
        <p:nvPicPr>
          <p:cNvPr id="3" name="Imagen 2">
            <a:extLst>
              <a:ext uri="{FF2B5EF4-FFF2-40B4-BE49-F238E27FC236}">
                <a16:creationId xmlns:a16="http://schemas.microsoft.com/office/drawing/2014/main" id="{0F3BB46E-D95C-407D-A202-BC6DEBE19171}"/>
              </a:ext>
            </a:extLst>
          </p:cNvPr>
          <p:cNvPicPr>
            <a:picLocks noChangeAspect="1"/>
          </p:cNvPicPr>
          <p:nvPr/>
        </p:nvPicPr>
        <p:blipFill>
          <a:blip r:embed="rId4">
            <a:extLst>
              <a:ext uri="{BEBA8EAE-BF5A-486C-A8C5-ECC9F3942E4B}">
                <a14:imgProps xmlns:a14="http://schemas.microsoft.com/office/drawing/2010/main">
                  <a14:imgLayer r:embed="rId5">
                    <a14:imgEffect>
                      <a14:artisticMosiaicBubbles/>
                    </a14:imgEffect>
                    <a14:imgEffect>
                      <a14:colorTemperature colorTemp="11200"/>
                    </a14:imgEffect>
                  </a14:imgLayer>
                </a14:imgProps>
              </a:ext>
            </a:extLst>
          </a:blip>
          <a:stretch>
            <a:fillRect/>
          </a:stretch>
        </p:blipFill>
        <p:spPr>
          <a:xfrm>
            <a:off x="317549" y="319913"/>
            <a:ext cx="1099340" cy="1252475"/>
          </a:xfrm>
          <a:prstGeom prst="rect">
            <a:avLst/>
          </a:prstGeom>
        </p:spPr>
      </p:pic>
      <p:sp>
        <p:nvSpPr>
          <p:cNvPr id="4" name="CuadroTexto 3">
            <a:extLst>
              <a:ext uri="{FF2B5EF4-FFF2-40B4-BE49-F238E27FC236}">
                <a16:creationId xmlns:a16="http://schemas.microsoft.com/office/drawing/2014/main" id="{6736DE20-3705-47E3-9A87-AEF03F027B57}"/>
              </a:ext>
            </a:extLst>
          </p:cNvPr>
          <p:cNvSpPr txBox="1"/>
          <p:nvPr/>
        </p:nvSpPr>
        <p:spPr>
          <a:xfrm>
            <a:off x="1508911" y="0"/>
            <a:ext cx="548489" cy="1200329"/>
          </a:xfrm>
          <a:prstGeom prst="rect">
            <a:avLst/>
          </a:prstGeom>
          <a:noFill/>
        </p:spPr>
        <p:txBody>
          <a:bodyPr wrap="square" rtlCol="0">
            <a:spAutoFit/>
          </a:bodyPr>
          <a:lstStyle/>
          <a:p>
            <a:r>
              <a:rPr lang="es-ES" sz="7200" dirty="0">
                <a:solidFill>
                  <a:srgbClr val="002060"/>
                </a:solidFill>
                <a:latin typeface="AR DARLING" panose="02000000000000000000" pitchFamily="2" charset="0"/>
              </a:rPr>
              <a:t>3</a:t>
            </a:r>
          </a:p>
        </p:txBody>
      </p:sp>
      <p:sp>
        <p:nvSpPr>
          <p:cNvPr id="7" name="Rectángulo 6">
            <a:extLst>
              <a:ext uri="{FF2B5EF4-FFF2-40B4-BE49-F238E27FC236}">
                <a16:creationId xmlns:a16="http://schemas.microsoft.com/office/drawing/2014/main" id="{C4B7F37F-8167-4DFC-802F-6C69FFDD9676}"/>
              </a:ext>
            </a:extLst>
          </p:cNvPr>
          <p:cNvSpPr/>
          <p:nvPr/>
        </p:nvSpPr>
        <p:spPr>
          <a:xfrm>
            <a:off x="899775" y="2762575"/>
            <a:ext cx="10641783" cy="3170099"/>
          </a:xfrm>
          <a:prstGeom prst="rect">
            <a:avLst/>
          </a:prstGeom>
          <a:ln w="38100">
            <a:solidFill>
              <a:srgbClr val="7030A0"/>
            </a:solidFill>
          </a:ln>
        </p:spPr>
        <p:txBody>
          <a:bodyPr wrap="square">
            <a:spAutoFit/>
          </a:bodyPr>
          <a:lstStyle/>
          <a:p>
            <a:pPr algn="just"/>
            <a:r>
              <a:rPr lang="es-ES" sz="4000" dirty="0">
                <a:solidFill>
                  <a:srgbClr val="FF0000"/>
                </a:solidFill>
                <a:latin typeface="Estrangelo Edessa" panose="03080600000000000000" pitchFamily="66" charset="0"/>
                <a:cs typeface="Estrangelo Edessa" panose="03080600000000000000" pitchFamily="66" charset="0"/>
              </a:rPr>
              <a:t>La </a:t>
            </a:r>
            <a:r>
              <a:rPr lang="es-ES" sz="4000" dirty="0" err="1">
                <a:solidFill>
                  <a:srgbClr val="FF0000"/>
                </a:solidFill>
                <a:latin typeface="Estrangelo Edessa" panose="03080600000000000000" pitchFamily="66" charset="0"/>
                <a:cs typeface="Estrangelo Edessa" panose="03080600000000000000" pitchFamily="66" charset="0"/>
              </a:rPr>
              <a:t>eclesialidad</a:t>
            </a:r>
            <a:r>
              <a:rPr lang="es-ES" sz="4000" dirty="0">
                <a:solidFill>
                  <a:srgbClr val="FF0000"/>
                </a:solidFill>
                <a:latin typeface="Estrangelo Edessa" panose="03080600000000000000" pitchFamily="66" charset="0"/>
                <a:cs typeface="Estrangelo Edessa" panose="03080600000000000000" pitchFamily="66" charset="0"/>
              </a:rPr>
              <a:t> se tiene que traducir en una serie de actitudes concretas como espíritu de comunión eclesial, fraternidad, aceptación de una iglesia concreta con sus luces y sombras, alegría de pertenencia a esa iglesia, espíritu de catolicidad...</a:t>
            </a:r>
          </a:p>
        </p:txBody>
      </p:sp>
    </p:spTree>
    <p:extLst>
      <p:ext uri="{BB962C8B-B14F-4D97-AF65-F5344CB8AC3E}">
        <p14:creationId xmlns:p14="http://schemas.microsoft.com/office/powerpoint/2010/main" val="465278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AE8B222-BB98-4611-8335-4FE86F16043E}"/>
              </a:ext>
            </a:extLst>
          </p:cNvPr>
          <p:cNvSpPr/>
          <p:nvPr/>
        </p:nvSpPr>
        <p:spPr>
          <a:xfrm>
            <a:off x="317549" y="2142231"/>
            <a:ext cx="11476886" cy="4401205"/>
          </a:xfrm>
          <a:prstGeom prst="rect">
            <a:avLst/>
          </a:prstGeom>
          <a:ln w="38100">
            <a:solidFill>
              <a:srgbClr val="00B050"/>
            </a:solidFill>
          </a:ln>
        </p:spPr>
        <p:txBody>
          <a:bodyPr wrap="square">
            <a:spAutoFit/>
          </a:bodyPr>
          <a:lstStyle/>
          <a:p>
            <a:pPr algn="just"/>
            <a:r>
              <a:rPr lang="es-ES" sz="4000" dirty="0">
                <a:solidFill>
                  <a:srgbClr val="FF0000"/>
                </a:solidFill>
                <a:latin typeface="Estrangelo Edessa" panose="03080600000000000000" pitchFamily="66" charset="0"/>
                <a:cs typeface="Estrangelo Edessa" panose="03080600000000000000" pitchFamily="66" charset="0"/>
              </a:rPr>
              <a:t>El misionero es la expresión de una Iglesia itinerante, en movimiento permanente que sale al encuentro de nuevas gentes, que va descubriendo lo desconocido.</a:t>
            </a:r>
          </a:p>
          <a:p>
            <a:pPr algn="just"/>
            <a:r>
              <a:rPr lang="es-ES" sz="4000" dirty="0">
                <a:solidFill>
                  <a:srgbClr val="FF0000"/>
                </a:solidFill>
                <a:latin typeface="Estrangelo Edessa" panose="03080600000000000000" pitchFamily="66" charset="0"/>
                <a:cs typeface="Estrangelo Edessa" panose="03080600000000000000" pitchFamily="66" charset="0"/>
              </a:rPr>
              <a:t>La misionera se ve menos como un protagonista o un pionero. La nueva realidad le exige actitudes espirituales nuevas como la simplicidad evangélica, la humildad, la sencillez, la reciprocidad... </a:t>
            </a:r>
          </a:p>
        </p:txBody>
      </p:sp>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683089" y="319913"/>
            <a:ext cx="1217651" cy="1646401"/>
          </a:xfrm>
          <a:prstGeom prst="flowChartDocument">
            <a:avLst/>
          </a:prstGeom>
        </p:spPr>
      </p:pic>
      <p:sp>
        <p:nvSpPr>
          <p:cNvPr id="2" name="Rectángulo 1">
            <a:extLst>
              <a:ext uri="{FF2B5EF4-FFF2-40B4-BE49-F238E27FC236}">
                <a16:creationId xmlns:a16="http://schemas.microsoft.com/office/drawing/2014/main" id="{C2EA2D66-EC74-41AF-8502-9153502A060D}"/>
              </a:ext>
            </a:extLst>
          </p:cNvPr>
          <p:cNvSpPr/>
          <p:nvPr/>
        </p:nvSpPr>
        <p:spPr>
          <a:xfrm>
            <a:off x="2395243" y="319913"/>
            <a:ext cx="8287846" cy="1913088"/>
          </a:xfrm>
          <a:prstGeom prst="rect">
            <a:avLst/>
          </a:prstGeom>
        </p:spPr>
        <p:txBody>
          <a:bodyPr wrap="none">
            <a:spAutoFit/>
          </a:bodyPr>
          <a:lstStyle/>
          <a:p>
            <a:pPr>
              <a:lnSpc>
                <a:spcPts val="6600"/>
              </a:lnSpc>
            </a:pPr>
            <a:r>
              <a:rPr lang="es-ES" sz="9600" dirty="0">
                <a:solidFill>
                  <a:srgbClr val="002060"/>
                </a:solidFill>
                <a:latin typeface="Blanche de la Fontaine" pitchFamily="2" charset="0"/>
                <a:ea typeface="Calibri" panose="020F0502020204030204" pitchFamily="34" charset="0"/>
              </a:rPr>
              <a:t>Mujeres de encuentro </a:t>
            </a:r>
          </a:p>
          <a:p>
            <a:pPr>
              <a:lnSpc>
                <a:spcPts val="6600"/>
              </a:lnSpc>
            </a:pPr>
            <a:r>
              <a:rPr lang="es-ES" sz="9600" dirty="0">
                <a:solidFill>
                  <a:srgbClr val="002060"/>
                </a:solidFill>
                <a:latin typeface="Blanche de la Fontaine" pitchFamily="2" charset="0"/>
                <a:ea typeface="Calibri" panose="020F0502020204030204" pitchFamily="34" charset="0"/>
              </a:rPr>
              <a:t>									y de comunión</a:t>
            </a:r>
          </a:p>
        </p:txBody>
      </p:sp>
      <p:pic>
        <p:nvPicPr>
          <p:cNvPr id="3" name="Imagen 2">
            <a:extLst>
              <a:ext uri="{FF2B5EF4-FFF2-40B4-BE49-F238E27FC236}">
                <a16:creationId xmlns:a16="http://schemas.microsoft.com/office/drawing/2014/main" id="{0F3BB46E-D95C-407D-A202-BC6DEBE19171}"/>
              </a:ext>
            </a:extLst>
          </p:cNvPr>
          <p:cNvPicPr>
            <a:picLocks noChangeAspect="1"/>
          </p:cNvPicPr>
          <p:nvPr/>
        </p:nvPicPr>
        <p:blipFill>
          <a:blip r:embed="rId4">
            <a:extLst>
              <a:ext uri="{BEBA8EAE-BF5A-486C-A8C5-ECC9F3942E4B}">
                <a14:imgProps xmlns:a14="http://schemas.microsoft.com/office/drawing/2010/main">
                  <a14:imgLayer r:embed="rId5">
                    <a14:imgEffect>
                      <a14:artisticMosiaicBubbles/>
                    </a14:imgEffect>
                    <a14:imgEffect>
                      <a14:colorTemperature colorTemp="11200"/>
                    </a14:imgEffect>
                  </a14:imgLayer>
                </a14:imgProps>
              </a:ext>
            </a:extLst>
          </a:blip>
          <a:stretch>
            <a:fillRect/>
          </a:stretch>
        </p:blipFill>
        <p:spPr>
          <a:xfrm>
            <a:off x="317549" y="319913"/>
            <a:ext cx="1099340" cy="1252475"/>
          </a:xfrm>
          <a:prstGeom prst="rect">
            <a:avLst/>
          </a:prstGeom>
        </p:spPr>
      </p:pic>
      <p:sp>
        <p:nvSpPr>
          <p:cNvPr id="4" name="CuadroTexto 3">
            <a:extLst>
              <a:ext uri="{FF2B5EF4-FFF2-40B4-BE49-F238E27FC236}">
                <a16:creationId xmlns:a16="http://schemas.microsoft.com/office/drawing/2014/main" id="{6736DE20-3705-47E3-9A87-AEF03F027B57}"/>
              </a:ext>
            </a:extLst>
          </p:cNvPr>
          <p:cNvSpPr txBox="1"/>
          <p:nvPr/>
        </p:nvSpPr>
        <p:spPr>
          <a:xfrm>
            <a:off x="1508911" y="0"/>
            <a:ext cx="548489" cy="1200329"/>
          </a:xfrm>
          <a:prstGeom prst="rect">
            <a:avLst/>
          </a:prstGeom>
          <a:noFill/>
        </p:spPr>
        <p:txBody>
          <a:bodyPr wrap="square" rtlCol="0">
            <a:spAutoFit/>
          </a:bodyPr>
          <a:lstStyle/>
          <a:p>
            <a:r>
              <a:rPr lang="es-ES" sz="7200" dirty="0">
                <a:solidFill>
                  <a:srgbClr val="002060"/>
                </a:solidFill>
                <a:latin typeface="AR DARLING" panose="02000000000000000000" pitchFamily="2" charset="0"/>
              </a:rPr>
              <a:t>4</a:t>
            </a:r>
          </a:p>
        </p:txBody>
      </p:sp>
    </p:spTree>
    <p:extLst>
      <p:ext uri="{BB962C8B-B14F-4D97-AF65-F5344CB8AC3E}">
        <p14:creationId xmlns:p14="http://schemas.microsoft.com/office/powerpoint/2010/main" val="3071168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694504" y="319913"/>
            <a:ext cx="1200353" cy="1623013"/>
          </a:xfrm>
          <a:prstGeom prst="flowChartDocument">
            <a:avLst/>
          </a:prstGeom>
        </p:spPr>
      </p:pic>
      <p:sp>
        <p:nvSpPr>
          <p:cNvPr id="2" name="Rectángulo 1">
            <a:extLst>
              <a:ext uri="{FF2B5EF4-FFF2-40B4-BE49-F238E27FC236}">
                <a16:creationId xmlns:a16="http://schemas.microsoft.com/office/drawing/2014/main" id="{C2EA2D66-EC74-41AF-8502-9153502A060D}"/>
              </a:ext>
            </a:extLst>
          </p:cNvPr>
          <p:cNvSpPr/>
          <p:nvPr/>
        </p:nvSpPr>
        <p:spPr>
          <a:xfrm>
            <a:off x="2250804" y="319913"/>
            <a:ext cx="7859203" cy="1569660"/>
          </a:xfrm>
          <a:prstGeom prst="rect">
            <a:avLst/>
          </a:prstGeom>
        </p:spPr>
        <p:txBody>
          <a:bodyPr wrap="none">
            <a:spAutoFit/>
          </a:bodyPr>
          <a:lstStyle/>
          <a:p>
            <a:r>
              <a:rPr lang="es-ES" sz="9600" dirty="0">
                <a:solidFill>
                  <a:srgbClr val="002060"/>
                </a:solidFill>
                <a:latin typeface="Blanche de la Fontaine" pitchFamily="2" charset="0"/>
                <a:ea typeface="Calibri" panose="020F0502020204030204" pitchFamily="34" charset="0"/>
              </a:rPr>
              <a:t>La calidad de la presencia</a:t>
            </a:r>
          </a:p>
        </p:txBody>
      </p:sp>
      <p:pic>
        <p:nvPicPr>
          <p:cNvPr id="3" name="Imagen 2">
            <a:extLst>
              <a:ext uri="{FF2B5EF4-FFF2-40B4-BE49-F238E27FC236}">
                <a16:creationId xmlns:a16="http://schemas.microsoft.com/office/drawing/2014/main" id="{0F3BB46E-D95C-407D-A202-BC6DEBE19171}"/>
              </a:ext>
            </a:extLst>
          </p:cNvPr>
          <p:cNvPicPr>
            <a:picLocks noChangeAspect="1"/>
          </p:cNvPicPr>
          <p:nvPr/>
        </p:nvPicPr>
        <p:blipFill>
          <a:blip r:embed="rId4">
            <a:extLst>
              <a:ext uri="{BEBA8EAE-BF5A-486C-A8C5-ECC9F3942E4B}">
                <a14:imgProps xmlns:a14="http://schemas.microsoft.com/office/drawing/2010/main">
                  <a14:imgLayer r:embed="rId5">
                    <a14:imgEffect>
                      <a14:artisticMosiaicBubbles/>
                    </a14:imgEffect>
                    <a14:imgEffect>
                      <a14:colorTemperature colorTemp="11200"/>
                    </a14:imgEffect>
                  </a14:imgLayer>
                </a14:imgProps>
              </a:ext>
            </a:extLst>
          </a:blip>
          <a:stretch>
            <a:fillRect/>
          </a:stretch>
        </p:blipFill>
        <p:spPr>
          <a:xfrm>
            <a:off x="317549" y="319913"/>
            <a:ext cx="1099340" cy="1252475"/>
          </a:xfrm>
          <a:prstGeom prst="rect">
            <a:avLst/>
          </a:prstGeom>
        </p:spPr>
      </p:pic>
      <p:sp>
        <p:nvSpPr>
          <p:cNvPr id="4" name="CuadroTexto 3">
            <a:extLst>
              <a:ext uri="{FF2B5EF4-FFF2-40B4-BE49-F238E27FC236}">
                <a16:creationId xmlns:a16="http://schemas.microsoft.com/office/drawing/2014/main" id="{6736DE20-3705-47E3-9A87-AEF03F027B57}"/>
              </a:ext>
            </a:extLst>
          </p:cNvPr>
          <p:cNvSpPr txBox="1"/>
          <p:nvPr/>
        </p:nvSpPr>
        <p:spPr>
          <a:xfrm>
            <a:off x="1508911" y="0"/>
            <a:ext cx="548489" cy="1200329"/>
          </a:xfrm>
          <a:prstGeom prst="rect">
            <a:avLst/>
          </a:prstGeom>
          <a:noFill/>
        </p:spPr>
        <p:txBody>
          <a:bodyPr wrap="square" rtlCol="0">
            <a:spAutoFit/>
          </a:bodyPr>
          <a:lstStyle/>
          <a:p>
            <a:r>
              <a:rPr lang="es-ES" sz="7200" dirty="0">
                <a:solidFill>
                  <a:srgbClr val="002060"/>
                </a:solidFill>
                <a:latin typeface="AR DARLING" panose="02000000000000000000" pitchFamily="2" charset="0"/>
              </a:rPr>
              <a:t>5</a:t>
            </a:r>
          </a:p>
        </p:txBody>
      </p:sp>
      <p:sp>
        <p:nvSpPr>
          <p:cNvPr id="7" name="Rectángulo 6">
            <a:extLst>
              <a:ext uri="{FF2B5EF4-FFF2-40B4-BE49-F238E27FC236}">
                <a16:creationId xmlns:a16="http://schemas.microsoft.com/office/drawing/2014/main" id="{F0405E51-B0FF-40EB-B41E-FF4EEC353A86}"/>
              </a:ext>
            </a:extLst>
          </p:cNvPr>
          <p:cNvSpPr/>
          <p:nvPr/>
        </p:nvSpPr>
        <p:spPr>
          <a:xfrm>
            <a:off x="317549" y="1989013"/>
            <a:ext cx="11397157" cy="4524315"/>
          </a:xfrm>
          <a:prstGeom prst="rect">
            <a:avLst/>
          </a:prstGeom>
          <a:ln w="38100">
            <a:solidFill>
              <a:srgbClr val="0070C0"/>
            </a:solidFill>
          </a:ln>
        </p:spPr>
        <p:txBody>
          <a:bodyPr wrap="square">
            <a:spAutoFit/>
          </a:bodyPr>
          <a:lstStyle/>
          <a:p>
            <a:pPr algn="just"/>
            <a:r>
              <a:rPr lang="es-ES" sz="3200" dirty="0">
                <a:solidFill>
                  <a:srgbClr val="FF0000"/>
                </a:solidFill>
                <a:latin typeface="Estrangelo Edessa" panose="03080600000000000000" pitchFamily="66" charset="0"/>
                <a:cs typeface="Estrangelo Edessa" panose="03080600000000000000" pitchFamily="66" charset="0"/>
              </a:rPr>
              <a:t>En la vida misionera no habría que estar tan preocupados del hacer como del ser: ser una presencia del amor de Dios que, como la sal, da sabor, construye una comunidad con los pobres. </a:t>
            </a:r>
          </a:p>
          <a:p>
            <a:pPr algn="just"/>
            <a:r>
              <a:rPr lang="es-ES" sz="3200" dirty="0">
                <a:solidFill>
                  <a:srgbClr val="FF0000"/>
                </a:solidFill>
                <a:latin typeface="Estrangelo Edessa" panose="03080600000000000000" pitchFamily="66" charset="0"/>
                <a:cs typeface="Estrangelo Edessa" panose="03080600000000000000" pitchFamily="66" charset="0"/>
              </a:rPr>
              <a:t>Los criterios para evaluar nuestra misión no deben estar tanto en dar cuentas sobre nuestras realizaciones, en presentar fotografías de construcciones, sino en evaluar, por un lado, los lazos, los frutos de comunión entre la gente y, por otra parte la calidad en nuestra manera de “estar con”, de nuestra fraternidad, de nuestra ternura, de nuestra comprensión, de nuestra compasión. </a:t>
            </a:r>
          </a:p>
        </p:txBody>
      </p:sp>
    </p:spTree>
    <p:extLst>
      <p:ext uri="{BB962C8B-B14F-4D97-AF65-F5344CB8AC3E}">
        <p14:creationId xmlns:p14="http://schemas.microsoft.com/office/powerpoint/2010/main" val="844898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681252" y="319914"/>
            <a:ext cx="1219488" cy="1648885"/>
          </a:xfrm>
          <a:prstGeom prst="flowChartDocument">
            <a:avLst/>
          </a:prstGeom>
        </p:spPr>
      </p:pic>
      <p:sp>
        <p:nvSpPr>
          <p:cNvPr id="2" name="Rectángulo 1">
            <a:extLst>
              <a:ext uri="{FF2B5EF4-FFF2-40B4-BE49-F238E27FC236}">
                <a16:creationId xmlns:a16="http://schemas.microsoft.com/office/drawing/2014/main" id="{C2EA2D66-EC74-41AF-8502-9153502A060D}"/>
              </a:ext>
            </a:extLst>
          </p:cNvPr>
          <p:cNvSpPr/>
          <p:nvPr/>
        </p:nvSpPr>
        <p:spPr>
          <a:xfrm>
            <a:off x="2264057" y="161320"/>
            <a:ext cx="8004051" cy="1569660"/>
          </a:xfrm>
          <a:prstGeom prst="rect">
            <a:avLst/>
          </a:prstGeom>
        </p:spPr>
        <p:txBody>
          <a:bodyPr wrap="none">
            <a:spAutoFit/>
          </a:bodyPr>
          <a:lstStyle/>
          <a:p>
            <a:r>
              <a:rPr lang="es-ES" sz="9600" dirty="0">
                <a:solidFill>
                  <a:srgbClr val="002060"/>
                </a:solidFill>
                <a:latin typeface="Blanche de la Fontaine" pitchFamily="2" charset="0"/>
                <a:ea typeface="Calibri" panose="020F0502020204030204" pitchFamily="34" charset="0"/>
              </a:rPr>
              <a:t>Testigos de la reconciliación</a:t>
            </a:r>
          </a:p>
        </p:txBody>
      </p:sp>
      <p:pic>
        <p:nvPicPr>
          <p:cNvPr id="3" name="Imagen 2">
            <a:extLst>
              <a:ext uri="{FF2B5EF4-FFF2-40B4-BE49-F238E27FC236}">
                <a16:creationId xmlns:a16="http://schemas.microsoft.com/office/drawing/2014/main" id="{0F3BB46E-D95C-407D-A202-BC6DEBE19171}"/>
              </a:ext>
            </a:extLst>
          </p:cNvPr>
          <p:cNvPicPr>
            <a:picLocks noChangeAspect="1"/>
          </p:cNvPicPr>
          <p:nvPr/>
        </p:nvPicPr>
        <p:blipFill>
          <a:blip r:embed="rId4">
            <a:extLst>
              <a:ext uri="{BEBA8EAE-BF5A-486C-A8C5-ECC9F3942E4B}">
                <a14:imgProps xmlns:a14="http://schemas.microsoft.com/office/drawing/2010/main">
                  <a14:imgLayer r:embed="rId5">
                    <a14:imgEffect>
                      <a14:artisticMosiaicBubbles/>
                    </a14:imgEffect>
                    <a14:imgEffect>
                      <a14:colorTemperature colorTemp="11200"/>
                    </a14:imgEffect>
                  </a14:imgLayer>
                </a14:imgProps>
              </a:ext>
            </a:extLst>
          </a:blip>
          <a:stretch>
            <a:fillRect/>
          </a:stretch>
        </p:blipFill>
        <p:spPr>
          <a:xfrm>
            <a:off x="317549" y="319913"/>
            <a:ext cx="1099340" cy="1252475"/>
          </a:xfrm>
          <a:prstGeom prst="rect">
            <a:avLst/>
          </a:prstGeom>
        </p:spPr>
      </p:pic>
      <p:sp>
        <p:nvSpPr>
          <p:cNvPr id="4" name="CuadroTexto 3">
            <a:extLst>
              <a:ext uri="{FF2B5EF4-FFF2-40B4-BE49-F238E27FC236}">
                <a16:creationId xmlns:a16="http://schemas.microsoft.com/office/drawing/2014/main" id="{6736DE20-3705-47E3-9A87-AEF03F027B57}"/>
              </a:ext>
            </a:extLst>
          </p:cNvPr>
          <p:cNvSpPr txBox="1"/>
          <p:nvPr/>
        </p:nvSpPr>
        <p:spPr>
          <a:xfrm>
            <a:off x="1508911" y="0"/>
            <a:ext cx="548489" cy="1200329"/>
          </a:xfrm>
          <a:prstGeom prst="rect">
            <a:avLst/>
          </a:prstGeom>
          <a:noFill/>
        </p:spPr>
        <p:txBody>
          <a:bodyPr wrap="square" rtlCol="0">
            <a:spAutoFit/>
          </a:bodyPr>
          <a:lstStyle/>
          <a:p>
            <a:r>
              <a:rPr lang="es-ES" sz="7200" dirty="0">
                <a:solidFill>
                  <a:srgbClr val="002060"/>
                </a:solidFill>
                <a:latin typeface="AR DARLING" panose="02000000000000000000" pitchFamily="2" charset="0"/>
              </a:rPr>
              <a:t>6</a:t>
            </a:r>
          </a:p>
        </p:txBody>
      </p:sp>
      <p:sp>
        <p:nvSpPr>
          <p:cNvPr id="6" name="Rectángulo 5">
            <a:extLst>
              <a:ext uri="{FF2B5EF4-FFF2-40B4-BE49-F238E27FC236}">
                <a16:creationId xmlns:a16="http://schemas.microsoft.com/office/drawing/2014/main" id="{B6C78729-9A4F-4895-86FB-7DD8ED58CE3B}"/>
              </a:ext>
            </a:extLst>
          </p:cNvPr>
          <p:cNvSpPr/>
          <p:nvPr/>
        </p:nvSpPr>
        <p:spPr>
          <a:xfrm>
            <a:off x="702366" y="1968799"/>
            <a:ext cx="10925404" cy="4524315"/>
          </a:xfrm>
          <a:prstGeom prst="rect">
            <a:avLst/>
          </a:prstGeom>
          <a:ln w="38100">
            <a:solidFill>
              <a:srgbClr val="7030A0"/>
            </a:solidFill>
          </a:ln>
        </p:spPr>
        <p:txBody>
          <a:bodyPr wrap="square">
            <a:spAutoFit/>
          </a:bodyPr>
          <a:lstStyle/>
          <a:p>
            <a:pPr algn="just"/>
            <a:r>
              <a:rPr lang="es-ES" sz="3200" dirty="0">
                <a:solidFill>
                  <a:srgbClr val="FF0000"/>
                </a:solidFill>
                <a:latin typeface="Estrangelo Edessa" panose="03080600000000000000" pitchFamily="66" charset="0"/>
                <a:cs typeface="Estrangelo Edessa" panose="03080600000000000000" pitchFamily="66" charset="0"/>
              </a:rPr>
              <a:t>La sanación que el misionero ofrece tiene que comenzar por decir la verdad, por romper los códigos de silencio que ocultan el pecado contra los miembros pobres y vulnerables de la sociedad. </a:t>
            </a:r>
          </a:p>
          <a:p>
            <a:pPr algn="just"/>
            <a:r>
              <a:rPr lang="es-ES" sz="3200" dirty="0">
                <a:solidFill>
                  <a:srgbClr val="FF0000"/>
                </a:solidFill>
                <a:latin typeface="Estrangelo Edessa" panose="03080600000000000000" pitchFamily="66" charset="0"/>
                <a:cs typeface="Estrangelo Edessa" panose="03080600000000000000" pitchFamily="66" charset="0"/>
              </a:rPr>
              <a:t>La reconciliación tiene que abordar también la reconstrucción de las relaciones humanas. Sin relaciones de equidad y de confianza, una sociedad recae rápidamente en la violencia. La reconciliación exige  hacer un trabajo a muchos niveles. Para las víctimas, supone la sanación de memorias para no quedar presas y rehenes del pasado.</a:t>
            </a:r>
            <a:endParaRPr lang="es-ES" dirty="0">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1204597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702902" y="319914"/>
            <a:ext cx="1197837" cy="1619611"/>
          </a:xfrm>
          <a:prstGeom prst="flowChartDocument">
            <a:avLst/>
          </a:prstGeom>
        </p:spPr>
      </p:pic>
      <p:sp>
        <p:nvSpPr>
          <p:cNvPr id="2" name="Rectángulo 1">
            <a:extLst>
              <a:ext uri="{FF2B5EF4-FFF2-40B4-BE49-F238E27FC236}">
                <a16:creationId xmlns:a16="http://schemas.microsoft.com/office/drawing/2014/main" id="{C2EA2D66-EC74-41AF-8502-9153502A060D}"/>
              </a:ext>
            </a:extLst>
          </p:cNvPr>
          <p:cNvSpPr/>
          <p:nvPr/>
        </p:nvSpPr>
        <p:spPr>
          <a:xfrm>
            <a:off x="2418553" y="447087"/>
            <a:ext cx="7923195" cy="1778436"/>
          </a:xfrm>
          <a:prstGeom prst="rect">
            <a:avLst/>
          </a:prstGeom>
        </p:spPr>
        <p:txBody>
          <a:bodyPr wrap="none">
            <a:spAutoFit/>
          </a:bodyPr>
          <a:lstStyle/>
          <a:p>
            <a:pPr>
              <a:lnSpc>
                <a:spcPts val="6000"/>
              </a:lnSpc>
            </a:pPr>
            <a:r>
              <a:rPr lang="es-ES" sz="9600" dirty="0">
                <a:solidFill>
                  <a:srgbClr val="002060"/>
                </a:solidFill>
                <a:latin typeface="Blanche de la Fontaine" pitchFamily="2" charset="0"/>
                <a:ea typeface="Calibri" panose="020F0502020204030204" pitchFamily="34" charset="0"/>
              </a:rPr>
              <a:t>Una espiritualidad abierta </a:t>
            </a:r>
          </a:p>
          <a:p>
            <a:pPr algn="ctr">
              <a:lnSpc>
                <a:spcPts val="6000"/>
              </a:lnSpc>
            </a:pPr>
            <a:r>
              <a:rPr lang="es-ES" sz="9600" dirty="0">
                <a:solidFill>
                  <a:srgbClr val="002060"/>
                </a:solidFill>
                <a:latin typeface="Blanche de la Fontaine" pitchFamily="2" charset="0"/>
                <a:ea typeface="Calibri" panose="020F0502020204030204" pitchFamily="34" charset="0"/>
              </a:rPr>
              <a:t>al diálogo interreligioso</a:t>
            </a:r>
          </a:p>
        </p:txBody>
      </p:sp>
      <p:pic>
        <p:nvPicPr>
          <p:cNvPr id="3" name="Imagen 2">
            <a:extLst>
              <a:ext uri="{FF2B5EF4-FFF2-40B4-BE49-F238E27FC236}">
                <a16:creationId xmlns:a16="http://schemas.microsoft.com/office/drawing/2014/main" id="{0F3BB46E-D95C-407D-A202-BC6DEBE19171}"/>
              </a:ext>
            </a:extLst>
          </p:cNvPr>
          <p:cNvPicPr>
            <a:picLocks noChangeAspect="1"/>
          </p:cNvPicPr>
          <p:nvPr/>
        </p:nvPicPr>
        <p:blipFill>
          <a:blip r:embed="rId4">
            <a:extLst>
              <a:ext uri="{BEBA8EAE-BF5A-486C-A8C5-ECC9F3942E4B}">
                <a14:imgProps xmlns:a14="http://schemas.microsoft.com/office/drawing/2010/main">
                  <a14:imgLayer r:embed="rId5">
                    <a14:imgEffect>
                      <a14:artisticMosiaicBubbles/>
                    </a14:imgEffect>
                    <a14:imgEffect>
                      <a14:colorTemperature colorTemp="11200"/>
                    </a14:imgEffect>
                  </a14:imgLayer>
                </a14:imgProps>
              </a:ext>
            </a:extLst>
          </a:blip>
          <a:stretch>
            <a:fillRect/>
          </a:stretch>
        </p:blipFill>
        <p:spPr>
          <a:xfrm>
            <a:off x="317549" y="319913"/>
            <a:ext cx="1099340" cy="1252475"/>
          </a:xfrm>
          <a:prstGeom prst="rect">
            <a:avLst/>
          </a:prstGeom>
        </p:spPr>
      </p:pic>
      <p:sp>
        <p:nvSpPr>
          <p:cNvPr id="4" name="CuadroTexto 3">
            <a:extLst>
              <a:ext uri="{FF2B5EF4-FFF2-40B4-BE49-F238E27FC236}">
                <a16:creationId xmlns:a16="http://schemas.microsoft.com/office/drawing/2014/main" id="{6736DE20-3705-47E3-9A87-AEF03F027B57}"/>
              </a:ext>
            </a:extLst>
          </p:cNvPr>
          <p:cNvSpPr txBox="1"/>
          <p:nvPr/>
        </p:nvSpPr>
        <p:spPr>
          <a:xfrm>
            <a:off x="1508911" y="0"/>
            <a:ext cx="548489" cy="1200329"/>
          </a:xfrm>
          <a:prstGeom prst="rect">
            <a:avLst/>
          </a:prstGeom>
          <a:noFill/>
        </p:spPr>
        <p:txBody>
          <a:bodyPr wrap="square" rtlCol="0">
            <a:spAutoFit/>
          </a:bodyPr>
          <a:lstStyle/>
          <a:p>
            <a:r>
              <a:rPr lang="es-ES" sz="7200" dirty="0">
                <a:solidFill>
                  <a:srgbClr val="002060"/>
                </a:solidFill>
                <a:latin typeface="AR DARLING" panose="02000000000000000000" pitchFamily="2" charset="0"/>
              </a:rPr>
              <a:t>7</a:t>
            </a:r>
          </a:p>
        </p:txBody>
      </p:sp>
      <p:sp>
        <p:nvSpPr>
          <p:cNvPr id="6" name="Rectángulo 5">
            <a:extLst>
              <a:ext uri="{FF2B5EF4-FFF2-40B4-BE49-F238E27FC236}">
                <a16:creationId xmlns:a16="http://schemas.microsoft.com/office/drawing/2014/main" id="{418D7846-3842-4900-A889-720AECF55CBE}"/>
              </a:ext>
            </a:extLst>
          </p:cNvPr>
          <p:cNvSpPr/>
          <p:nvPr/>
        </p:nvSpPr>
        <p:spPr>
          <a:xfrm>
            <a:off x="423855" y="2511520"/>
            <a:ext cx="11476885" cy="3970318"/>
          </a:xfrm>
          <a:prstGeom prst="rect">
            <a:avLst/>
          </a:prstGeom>
          <a:ln w="38100">
            <a:solidFill>
              <a:srgbClr val="00B050"/>
            </a:solidFill>
          </a:ln>
        </p:spPr>
        <p:txBody>
          <a:bodyPr wrap="square">
            <a:spAutoFit/>
          </a:bodyPr>
          <a:lstStyle/>
          <a:p>
            <a:pPr algn="just"/>
            <a:r>
              <a:rPr lang="es-ES" sz="2800" dirty="0">
                <a:solidFill>
                  <a:srgbClr val="FF0000"/>
                </a:solidFill>
                <a:latin typeface="Estrangelo Edessa" panose="03080600000000000000" pitchFamily="66" charset="0"/>
                <a:cs typeface="Estrangelo Edessa" panose="03080600000000000000" pitchFamily="66" charset="0"/>
              </a:rPr>
              <a:t>El diálogo interreligioso es un diálogo de salvación, por eso debe abrazar todos los aspectos de la vida: arte, música, liturgia, teología, mística, etc. Y bajo diversas formas: el diálogo de vida, diálogo de colaboración, diálogo entre representantes de religiones, diálogo doctrinal, diálogo como compartir experiencias espirituales. </a:t>
            </a:r>
          </a:p>
          <a:p>
            <a:pPr algn="just"/>
            <a:r>
              <a:rPr lang="es-ES" sz="2800" dirty="0">
                <a:solidFill>
                  <a:srgbClr val="FF0000"/>
                </a:solidFill>
                <a:latin typeface="Estrangelo Edessa" panose="03080600000000000000" pitchFamily="66" charset="0"/>
                <a:cs typeface="Estrangelo Edessa" panose="03080600000000000000" pitchFamily="66" charset="0"/>
              </a:rPr>
              <a:t>Permanece abierta la posibilidad del diálogo a nivel místico a través del compartir las experiencias espirituales en clima de oración y contemplación.</a:t>
            </a:r>
          </a:p>
          <a:p>
            <a:pPr algn="just"/>
            <a:r>
              <a:rPr lang="es-ES" sz="2800" dirty="0">
                <a:solidFill>
                  <a:srgbClr val="FF0000"/>
                </a:solidFill>
                <a:latin typeface="Estrangelo Edessa" panose="03080600000000000000" pitchFamily="66" charset="0"/>
                <a:cs typeface="Estrangelo Edessa" panose="03080600000000000000" pitchFamily="66" charset="0"/>
              </a:rPr>
              <a:t> Es particularmente en el nivel de la mística, de la experiencia de Dios, de la contemplación donde la Iglesia debe ir al encuentro de las grandes religiones.</a:t>
            </a:r>
          </a:p>
        </p:txBody>
      </p:sp>
    </p:spTree>
    <p:extLst>
      <p:ext uri="{BB962C8B-B14F-4D97-AF65-F5344CB8AC3E}">
        <p14:creationId xmlns:p14="http://schemas.microsoft.com/office/powerpoint/2010/main" val="3489506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694320" y="319914"/>
            <a:ext cx="1206420" cy="1631216"/>
          </a:xfrm>
          <a:prstGeom prst="flowChartDocument">
            <a:avLst/>
          </a:prstGeom>
        </p:spPr>
      </p:pic>
      <p:sp>
        <p:nvSpPr>
          <p:cNvPr id="2" name="Rectángulo 1">
            <a:extLst>
              <a:ext uri="{FF2B5EF4-FFF2-40B4-BE49-F238E27FC236}">
                <a16:creationId xmlns:a16="http://schemas.microsoft.com/office/drawing/2014/main" id="{C2EA2D66-EC74-41AF-8502-9153502A060D}"/>
              </a:ext>
            </a:extLst>
          </p:cNvPr>
          <p:cNvSpPr/>
          <p:nvPr/>
        </p:nvSpPr>
        <p:spPr>
          <a:xfrm>
            <a:off x="2507565" y="426545"/>
            <a:ext cx="7667548" cy="1778436"/>
          </a:xfrm>
          <a:prstGeom prst="rect">
            <a:avLst/>
          </a:prstGeom>
        </p:spPr>
        <p:txBody>
          <a:bodyPr wrap="none">
            <a:spAutoFit/>
          </a:bodyPr>
          <a:lstStyle/>
          <a:p>
            <a:pPr>
              <a:lnSpc>
                <a:spcPts val="6000"/>
              </a:lnSpc>
            </a:pPr>
            <a:r>
              <a:rPr lang="es-ES" sz="9600" dirty="0">
                <a:solidFill>
                  <a:srgbClr val="002060"/>
                </a:solidFill>
                <a:latin typeface="Blanche de la Fontaine" pitchFamily="2" charset="0"/>
                <a:ea typeface="Calibri" panose="020F0502020204030204" pitchFamily="34" charset="0"/>
              </a:rPr>
              <a:t>Una espiritualidad atenta </a:t>
            </a:r>
          </a:p>
          <a:p>
            <a:pPr algn="ctr">
              <a:lnSpc>
                <a:spcPts val="6000"/>
              </a:lnSpc>
            </a:pPr>
            <a:r>
              <a:rPr lang="es-ES" sz="9600" dirty="0">
                <a:solidFill>
                  <a:srgbClr val="002060"/>
                </a:solidFill>
                <a:latin typeface="Blanche de la Fontaine" pitchFamily="2" charset="0"/>
                <a:ea typeface="Calibri" panose="020F0502020204030204" pitchFamily="34" charset="0"/>
              </a:rPr>
              <a:t>al Espíritu</a:t>
            </a:r>
          </a:p>
        </p:txBody>
      </p:sp>
      <p:pic>
        <p:nvPicPr>
          <p:cNvPr id="3" name="Imagen 2">
            <a:extLst>
              <a:ext uri="{FF2B5EF4-FFF2-40B4-BE49-F238E27FC236}">
                <a16:creationId xmlns:a16="http://schemas.microsoft.com/office/drawing/2014/main" id="{0F3BB46E-D95C-407D-A202-BC6DEBE19171}"/>
              </a:ext>
            </a:extLst>
          </p:cNvPr>
          <p:cNvPicPr>
            <a:picLocks noChangeAspect="1"/>
          </p:cNvPicPr>
          <p:nvPr/>
        </p:nvPicPr>
        <p:blipFill>
          <a:blip r:embed="rId4">
            <a:extLst>
              <a:ext uri="{BEBA8EAE-BF5A-486C-A8C5-ECC9F3942E4B}">
                <a14:imgProps xmlns:a14="http://schemas.microsoft.com/office/drawing/2010/main">
                  <a14:imgLayer r:embed="rId5">
                    <a14:imgEffect>
                      <a14:artisticMosiaicBubbles/>
                    </a14:imgEffect>
                    <a14:imgEffect>
                      <a14:colorTemperature colorTemp="11200"/>
                    </a14:imgEffect>
                  </a14:imgLayer>
                </a14:imgProps>
              </a:ext>
            </a:extLst>
          </a:blip>
          <a:stretch>
            <a:fillRect/>
          </a:stretch>
        </p:blipFill>
        <p:spPr>
          <a:xfrm>
            <a:off x="317549" y="319913"/>
            <a:ext cx="1099340" cy="1252475"/>
          </a:xfrm>
          <a:prstGeom prst="rect">
            <a:avLst/>
          </a:prstGeom>
        </p:spPr>
      </p:pic>
      <p:sp>
        <p:nvSpPr>
          <p:cNvPr id="4" name="CuadroTexto 3">
            <a:extLst>
              <a:ext uri="{FF2B5EF4-FFF2-40B4-BE49-F238E27FC236}">
                <a16:creationId xmlns:a16="http://schemas.microsoft.com/office/drawing/2014/main" id="{6736DE20-3705-47E3-9A87-AEF03F027B57}"/>
              </a:ext>
            </a:extLst>
          </p:cNvPr>
          <p:cNvSpPr txBox="1"/>
          <p:nvPr/>
        </p:nvSpPr>
        <p:spPr>
          <a:xfrm>
            <a:off x="1508911" y="0"/>
            <a:ext cx="777089" cy="1200329"/>
          </a:xfrm>
          <a:prstGeom prst="rect">
            <a:avLst/>
          </a:prstGeom>
          <a:noFill/>
        </p:spPr>
        <p:txBody>
          <a:bodyPr wrap="square" rtlCol="0">
            <a:spAutoFit/>
          </a:bodyPr>
          <a:lstStyle/>
          <a:p>
            <a:r>
              <a:rPr lang="es-ES" sz="7200" dirty="0">
                <a:solidFill>
                  <a:srgbClr val="002060"/>
                </a:solidFill>
                <a:latin typeface="AR DARLING" panose="02000000000000000000" pitchFamily="2" charset="0"/>
              </a:rPr>
              <a:t>8</a:t>
            </a:r>
          </a:p>
        </p:txBody>
      </p:sp>
      <p:sp>
        <p:nvSpPr>
          <p:cNvPr id="6" name="Rectángulo 5">
            <a:extLst>
              <a:ext uri="{FF2B5EF4-FFF2-40B4-BE49-F238E27FC236}">
                <a16:creationId xmlns:a16="http://schemas.microsoft.com/office/drawing/2014/main" id="{17D1D35A-DBAB-4091-831A-04A51F59D855}"/>
              </a:ext>
            </a:extLst>
          </p:cNvPr>
          <p:cNvSpPr/>
          <p:nvPr/>
        </p:nvSpPr>
        <p:spPr>
          <a:xfrm>
            <a:off x="582593" y="2837574"/>
            <a:ext cx="11158834" cy="3416320"/>
          </a:xfrm>
          <a:prstGeom prst="rect">
            <a:avLst/>
          </a:prstGeom>
          <a:ln w="38100">
            <a:solidFill>
              <a:srgbClr val="0070C0"/>
            </a:solidFill>
          </a:ln>
        </p:spPr>
        <p:txBody>
          <a:bodyPr wrap="square">
            <a:spAutoFit/>
          </a:bodyPr>
          <a:lstStyle/>
          <a:p>
            <a:pPr algn="just"/>
            <a:r>
              <a:rPr lang="es-ES" sz="2400" dirty="0">
                <a:solidFill>
                  <a:srgbClr val="FF0000"/>
                </a:solidFill>
              </a:rPr>
              <a:t>Los misioneros tienen que estar muy atentos  ante la acción del Espíritu, protagonista de la misión, que siempre nos sorprende y nos descoloca. </a:t>
            </a:r>
          </a:p>
          <a:p>
            <a:pPr algn="just"/>
            <a:r>
              <a:rPr lang="es-ES" sz="2400" dirty="0">
                <a:solidFill>
                  <a:srgbClr val="FF0000"/>
                </a:solidFill>
              </a:rPr>
              <a:t>El Espíritu nos lleva a abrir más nuestra mirada para considerar su acción presente en todo tiempo y lugar, nos impulsa a ir cada vez más lejos, no sólo en sentido geográfico, sino también más allá de las barreras étnicas u religiosas, para una misión verdaderamente universal. </a:t>
            </a:r>
          </a:p>
          <a:p>
            <a:pPr algn="just"/>
            <a:r>
              <a:rPr lang="es-ES" sz="2400" dirty="0">
                <a:solidFill>
                  <a:srgbClr val="FF0000"/>
                </a:solidFill>
              </a:rPr>
              <a:t>La espiritualidad no es una realidad cerrada, más bien está siempre en trance de actualizarse debido a las diferentes experiencias y resonancias que los seres humanos experimentamos en nuestro encuentro con Dios, con las personas y con las cosas.</a:t>
            </a:r>
          </a:p>
        </p:txBody>
      </p:sp>
    </p:spTree>
    <p:extLst>
      <p:ext uri="{BB962C8B-B14F-4D97-AF65-F5344CB8AC3E}">
        <p14:creationId xmlns:p14="http://schemas.microsoft.com/office/powerpoint/2010/main" val="2404822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A6116D66-E31A-4456-8658-3E9496A75DD5}"/>
              </a:ext>
            </a:extLst>
          </p:cNvPr>
          <p:cNvSpPr txBox="1"/>
          <p:nvPr/>
        </p:nvSpPr>
        <p:spPr>
          <a:xfrm>
            <a:off x="4381500" y="344894"/>
            <a:ext cx="7091496" cy="3046988"/>
          </a:xfrm>
          <a:prstGeom prst="rect">
            <a:avLst/>
          </a:prstGeom>
          <a:noFill/>
        </p:spPr>
        <p:txBody>
          <a:bodyPr wrap="square" rtlCol="0">
            <a:spAutoFit/>
          </a:bodyPr>
          <a:lstStyle/>
          <a:p>
            <a:pPr algn="just"/>
            <a:r>
              <a:rPr lang="es-ES_tradnl" sz="3200" b="1" dirty="0">
                <a:solidFill>
                  <a:srgbClr val="00B050"/>
                </a:solidFill>
                <a:latin typeface="Iskoola Pota" panose="020B0502040204020203" pitchFamily="34" charset="0"/>
                <a:cs typeface="Iskoola Pota" panose="020B0502040204020203" pitchFamily="34" charset="0"/>
              </a:rPr>
              <a:t>La contemplación y experiencia del amor del Corazón de Cristo, nos lleva a sentir al mismo tiempo la urgencia del </a:t>
            </a:r>
            <a:r>
              <a:rPr lang="es-ES_tradnl" sz="3200" b="1" i="1" dirty="0">
                <a:solidFill>
                  <a:srgbClr val="00B050"/>
                </a:solidFill>
                <a:latin typeface="Iskoola Pota" panose="020B0502040204020203" pitchFamily="34" charset="0"/>
                <a:cs typeface="Iskoola Pota" panose="020B0502040204020203" pitchFamily="34" charset="0"/>
              </a:rPr>
              <a:t>“Vayan por todo el mundo y proclamen la buena Noticia a toda la Creación” (Mc 16,15).</a:t>
            </a:r>
            <a:endParaRPr lang="es-ES" sz="3200" b="1" dirty="0">
              <a:solidFill>
                <a:srgbClr val="00B050"/>
              </a:solidFill>
              <a:latin typeface="Iskoola Pota" panose="020B0502040204020203" pitchFamily="34" charset="0"/>
              <a:cs typeface="Iskoola Pota" panose="020B0502040204020203" pitchFamily="34" charset="0"/>
            </a:endParaRPr>
          </a:p>
        </p:txBody>
      </p:sp>
      <p:pic>
        <p:nvPicPr>
          <p:cNvPr id="4" name="Imagen 3">
            <a:extLst>
              <a:ext uri="{FF2B5EF4-FFF2-40B4-BE49-F238E27FC236}">
                <a16:creationId xmlns:a16="http://schemas.microsoft.com/office/drawing/2014/main" id="{4D8C0D1A-7C4E-47B2-BDA9-754A78D7449D}"/>
              </a:ext>
            </a:extLst>
          </p:cNvPr>
          <p:cNvPicPr>
            <a:picLocks noChangeAspect="1"/>
          </p:cNvPicPr>
          <p:nvPr/>
        </p:nvPicPr>
        <p:blipFill>
          <a:blip r:embed="rId2"/>
          <a:stretch>
            <a:fillRect/>
          </a:stretch>
        </p:blipFill>
        <p:spPr>
          <a:xfrm>
            <a:off x="316712" y="1346200"/>
            <a:ext cx="4350415" cy="4390419"/>
          </a:xfrm>
          <a:prstGeom prst="rect">
            <a:avLst/>
          </a:prstGeom>
        </p:spPr>
      </p:pic>
      <p:pic>
        <p:nvPicPr>
          <p:cNvPr id="6" name="Imagen 5">
            <a:extLst>
              <a:ext uri="{FF2B5EF4-FFF2-40B4-BE49-F238E27FC236}">
                <a16:creationId xmlns:a16="http://schemas.microsoft.com/office/drawing/2014/main" id="{7269AD63-7B7E-40D8-BE06-D51A1805DD38}"/>
              </a:ext>
            </a:extLst>
          </p:cNvPr>
          <p:cNvPicPr>
            <a:picLocks noChangeAspect="1"/>
          </p:cNvPicPr>
          <p:nvPr/>
        </p:nvPicPr>
        <p:blipFill>
          <a:blip r:embed="rId3"/>
          <a:stretch>
            <a:fillRect/>
          </a:stretch>
        </p:blipFill>
        <p:spPr>
          <a:xfrm rot="627151">
            <a:off x="9005640" y="2870200"/>
            <a:ext cx="2734056" cy="3797300"/>
          </a:xfrm>
          <a:prstGeom prst="rect">
            <a:avLst/>
          </a:prstGeom>
        </p:spPr>
      </p:pic>
    </p:spTree>
    <p:extLst>
      <p:ext uri="{BB962C8B-B14F-4D97-AF65-F5344CB8AC3E}">
        <p14:creationId xmlns:p14="http://schemas.microsoft.com/office/powerpoint/2010/main" val="2269750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873002" y="319913"/>
            <a:ext cx="1027738" cy="1389617"/>
          </a:xfrm>
          <a:prstGeom prst="flowChartDocument">
            <a:avLst/>
          </a:prstGeom>
        </p:spPr>
      </p:pic>
      <p:pic>
        <p:nvPicPr>
          <p:cNvPr id="4" name="Imagen 3">
            <a:extLst>
              <a:ext uri="{FF2B5EF4-FFF2-40B4-BE49-F238E27FC236}">
                <a16:creationId xmlns:a16="http://schemas.microsoft.com/office/drawing/2014/main" id="{54C18EFA-C70E-4E8C-95AE-7AB1AEF55D3E}"/>
              </a:ext>
            </a:extLst>
          </p:cNvPr>
          <p:cNvPicPr>
            <a:picLocks noChangeAspect="1"/>
          </p:cNvPicPr>
          <p:nvPr/>
        </p:nvPicPr>
        <p:blipFill>
          <a:blip r:embed="rId4">
            <a:clrChange>
              <a:clrFrom>
                <a:srgbClr val="FFFDDB"/>
              </a:clrFrom>
              <a:clrTo>
                <a:srgbClr val="FFFDDB">
                  <a:alpha val="0"/>
                </a:srgbClr>
              </a:clrTo>
            </a:clrChange>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216168" y="2800138"/>
            <a:ext cx="4017810" cy="3708748"/>
          </a:xfrm>
          <a:prstGeom prst="rect">
            <a:avLst/>
          </a:prstGeom>
        </p:spPr>
      </p:pic>
      <p:sp>
        <p:nvSpPr>
          <p:cNvPr id="2" name="Rectángulo 1">
            <a:extLst>
              <a:ext uri="{FF2B5EF4-FFF2-40B4-BE49-F238E27FC236}">
                <a16:creationId xmlns:a16="http://schemas.microsoft.com/office/drawing/2014/main" id="{730E3305-4D04-4E3A-B2A9-246AB1E7B869}"/>
              </a:ext>
            </a:extLst>
          </p:cNvPr>
          <p:cNvSpPr/>
          <p:nvPr/>
        </p:nvSpPr>
        <p:spPr>
          <a:xfrm>
            <a:off x="2405356" y="367412"/>
            <a:ext cx="4140477" cy="3648948"/>
          </a:xfrm>
          <a:prstGeom prst="rect">
            <a:avLst/>
          </a:prstGeom>
          <a:solidFill>
            <a:srgbClr val="FFFF00"/>
          </a:solidFill>
          <a:ln>
            <a:solidFill>
              <a:srgbClr val="FFFF00"/>
            </a:solidFill>
          </a:ln>
          <a:effectLst>
            <a:outerShdw blurRad="50800" dist="38100" dir="16200000"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Aft>
                <a:spcPts val="800"/>
              </a:spcAft>
            </a:pPr>
            <a:r>
              <a:rPr lang="es-ES" sz="5400" b="1" dirty="0">
                <a:solidFill>
                  <a:srgbClr val="7030A0"/>
                </a:solidFill>
                <a:latin typeface="Black Rose" panose="00000400000000000000" pitchFamily="2" charset="0"/>
                <a:ea typeface="Calibri" panose="020F0502020204030204" pitchFamily="34" charset="0"/>
                <a:cs typeface="Calibri" panose="020F0502020204030204" pitchFamily="34" charset="0"/>
              </a:rPr>
              <a:t>Dificultades y tentaciones que acechan a la misión</a:t>
            </a:r>
            <a:endParaRPr lang="es-ES" sz="5400" dirty="0">
              <a:solidFill>
                <a:srgbClr val="7030A0"/>
              </a:solidFill>
              <a:effectLst/>
              <a:latin typeface="Black Rose" panose="00000400000000000000" pitchFamily="2" charset="0"/>
              <a:ea typeface="Calibri" panose="020F0502020204030204" pitchFamily="34" charset="0"/>
              <a:cs typeface="Times New Roman" panose="02020603050405020304" pitchFamily="18" charset="0"/>
            </a:endParaRPr>
          </a:p>
        </p:txBody>
      </p:sp>
      <p:sp>
        <p:nvSpPr>
          <p:cNvPr id="6" name="Rectángulo 5">
            <a:extLst>
              <a:ext uri="{FF2B5EF4-FFF2-40B4-BE49-F238E27FC236}">
                <a16:creationId xmlns:a16="http://schemas.microsoft.com/office/drawing/2014/main" id="{13A81DB1-F3AA-40B4-9D8F-C59001416AA9}"/>
              </a:ext>
            </a:extLst>
          </p:cNvPr>
          <p:cNvSpPr/>
          <p:nvPr/>
        </p:nvSpPr>
        <p:spPr>
          <a:xfrm>
            <a:off x="6832601" y="367412"/>
            <a:ext cx="3466865" cy="2554545"/>
          </a:xfrm>
          <a:prstGeom prst="rect">
            <a:avLst/>
          </a:prstGeom>
        </p:spPr>
        <p:txBody>
          <a:bodyPr wrap="square">
            <a:spAutoFit/>
          </a:bodyPr>
          <a:lstStyle/>
          <a:p>
            <a:pPr algn="just"/>
            <a:r>
              <a:rPr lang="es-ES" sz="3200" b="1" dirty="0">
                <a:solidFill>
                  <a:srgbClr val="FF33CC"/>
                </a:solidFill>
                <a:latin typeface="Calibri" panose="020F0502020204030204" pitchFamily="34" charset="0"/>
                <a:ea typeface="Calibri" panose="020F0502020204030204" pitchFamily="34" charset="0"/>
                <a:cs typeface="Calibri" panose="020F0502020204030204" pitchFamily="34" charset="0"/>
              </a:rPr>
              <a:t>La vida en el Espíritu de un misionero es la de todo ser humano con sus diferentes</a:t>
            </a:r>
            <a:endParaRPr lang="es-ES" sz="3200" b="1" dirty="0">
              <a:solidFill>
                <a:srgbClr val="FF33CC"/>
              </a:solidFill>
            </a:endParaRPr>
          </a:p>
        </p:txBody>
      </p:sp>
      <p:sp>
        <p:nvSpPr>
          <p:cNvPr id="7" name="Rectángulo 6">
            <a:extLst>
              <a:ext uri="{FF2B5EF4-FFF2-40B4-BE49-F238E27FC236}">
                <a16:creationId xmlns:a16="http://schemas.microsoft.com/office/drawing/2014/main" id="{CA2612FF-BA8B-4728-9D87-9FF12144BD69}"/>
              </a:ext>
            </a:extLst>
          </p:cNvPr>
          <p:cNvSpPr/>
          <p:nvPr/>
        </p:nvSpPr>
        <p:spPr>
          <a:xfrm>
            <a:off x="6832601" y="2800138"/>
            <a:ext cx="4928440" cy="3539430"/>
          </a:xfrm>
          <a:prstGeom prst="rect">
            <a:avLst/>
          </a:prstGeom>
        </p:spPr>
        <p:txBody>
          <a:bodyPr wrap="square">
            <a:spAutoFit/>
          </a:bodyPr>
          <a:lstStyle/>
          <a:p>
            <a:r>
              <a:rPr lang="es-ES" sz="3200" b="1" dirty="0">
                <a:solidFill>
                  <a:srgbClr val="FF33CC"/>
                </a:solidFill>
              </a:rPr>
              <a:t>etapas, en cada una de las cuales encuentra posibilidades y dificultades, tentaciones y obstáculos a su propio desarrollo y al desarrollo de su misión. </a:t>
            </a:r>
          </a:p>
        </p:txBody>
      </p:sp>
    </p:spTree>
    <p:extLst>
      <p:ext uri="{BB962C8B-B14F-4D97-AF65-F5344CB8AC3E}">
        <p14:creationId xmlns:p14="http://schemas.microsoft.com/office/powerpoint/2010/main" val="2182659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835858" y="319913"/>
            <a:ext cx="1064881" cy="1439839"/>
          </a:xfrm>
          <a:prstGeom prst="flowChartDocument">
            <a:avLst/>
          </a:prstGeom>
        </p:spPr>
      </p:pic>
      <p:pic>
        <p:nvPicPr>
          <p:cNvPr id="3" name="Imagen 2">
            <a:extLst>
              <a:ext uri="{FF2B5EF4-FFF2-40B4-BE49-F238E27FC236}">
                <a16:creationId xmlns:a16="http://schemas.microsoft.com/office/drawing/2014/main" id="{D5F1DAD9-8BD5-46E1-BE7F-66315C0901E3}"/>
              </a:ext>
            </a:extLst>
          </p:cNvPr>
          <p:cNvPicPr>
            <a:picLocks noChangeAspect="1"/>
          </p:cNvPicPr>
          <p:nvPr/>
        </p:nvPicPr>
        <p:blipFill>
          <a:blip r:embed="rId4"/>
          <a:stretch>
            <a:fillRect/>
          </a:stretch>
        </p:blipFill>
        <p:spPr>
          <a:xfrm>
            <a:off x="438126" y="319913"/>
            <a:ext cx="1784374" cy="1648680"/>
          </a:xfrm>
          <a:prstGeom prst="rect">
            <a:avLst/>
          </a:prstGeom>
        </p:spPr>
      </p:pic>
      <p:sp>
        <p:nvSpPr>
          <p:cNvPr id="4" name="Rectángulo 3">
            <a:extLst>
              <a:ext uri="{FF2B5EF4-FFF2-40B4-BE49-F238E27FC236}">
                <a16:creationId xmlns:a16="http://schemas.microsoft.com/office/drawing/2014/main" id="{91738F87-7364-4267-B4C7-5855A5AA456D}"/>
              </a:ext>
            </a:extLst>
          </p:cNvPr>
          <p:cNvSpPr/>
          <p:nvPr/>
        </p:nvSpPr>
        <p:spPr>
          <a:xfrm>
            <a:off x="2425698" y="445099"/>
            <a:ext cx="8206961" cy="3416320"/>
          </a:xfrm>
          <a:prstGeom prst="rect">
            <a:avLst/>
          </a:prstGeom>
        </p:spPr>
        <p:txBody>
          <a:bodyPr wrap="square">
            <a:spAutoFit/>
          </a:bodyPr>
          <a:lstStyle/>
          <a:p>
            <a:pPr algn="just"/>
            <a:r>
              <a:rPr lang="es-ES" sz="3600" dirty="0">
                <a:ln w="0"/>
                <a:solidFill>
                  <a:srgbClr val="00B050"/>
                </a:solidFill>
                <a:effectLst>
                  <a:outerShdw blurRad="38100" dist="25400" dir="5400000" algn="ctr" rotWithShape="0">
                    <a:srgbClr val="6E747A">
                      <a:alpha val="43000"/>
                    </a:srgbClr>
                  </a:outerShdw>
                </a:effectLst>
                <a:latin typeface="Kokila" panose="020B0604020202020204" pitchFamily="34" charset="0"/>
                <a:cs typeface="Kokila" panose="020B0604020202020204" pitchFamily="34" charset="0"/>
              </a:rPr>
              <a:t>A nivel personal podríamos hablar del individualismo, de la inmadurez personal y de la falta de fe. El individualismo, fenómeno en alza en estos tiempos, crece también en el ámbito de la misión. Generalmente suele ir acompañado de una falta de comunicación entre quienes participan de un proyecto común. </a:t>
            </a:r>
          </a:p>
        </p:txBody>
      </p:sp>
      <p:sp>
        <p:nvSpPr>
          <p:cNvPr id="6" name="Rectángulo 5">
            <a:extLst>
              <a:ext uri="{FF2B5EF4-FFF2-40B4-BE49-F238E27FC236}">
                <a16:creationId xmlns:a16="http://schemas.microsoft.com/office/drawing/2014/main" id="{8BDB96CB-AA78-4F5D-93C2-F464CAA3A794}"/>
              </a:ext>
            </a:extLst>
          </p:cNvPr>
          <p:cNvSpPr/>
          <p:nvPr/>
        </p:nvSpPr>
        <p:spPr>
          <a:xfrm>
            <a:off x="1073426" y="4343671"/>
            <a:ext cx="10294872" cy="188769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ts val="3500"/>
              </a:lnSpc>
            </a:pPr>
            <a:r>
              <a:rPr lang="es-ES" sz="3600" dirty="0">
                <a:latin typeface="Kokila" panose="020B0604020202020204" pitchFamily="34" charset="0"/>
                <a:cs typeface="Kokila" panose="020B0604020202020204" pitchFamily="34" charset="0"/>
              </a:rPr>
              <a:t>El trabajo misionero implica una apertura al otro y también al Otro con mayúscula que es Dios. La misión es de Dios y no nuestra y el protagonista es el Espíritu y no nosotros. Ser misionero es participar en la misión de Dios</a:t>
            </a:r>
          </a:p>
        </p:txBody>
      </p:sp>
      <p:sp>
        <p:nvSpPr>
          <p:cNvPr id="7" name="CuadroTexto 6">
            <a:extLst>
              <a:ext uri="{FF2B5EF4-FFF2-40B4-BE49-F238E27FC236}">
                <a16:creationId xmlns:a16="http://schemas.microsoft.com/office/drawing/2014/main" id="{623A06AB-6265-4D42-9854-2729DC7877D8}"/>
              </a:ext>
            </a:extLst>
          </p:cNvPr>
          <p:cNvSpPr txBox="1"/>
          <p:nvPr/>
        </p:nvSpPr>
        <p:spPr>
          <a:xfrm>
            <a:off x="1330313" y="313256"/>
            <a:ext cx="485787" cy="830997"/>
          </a:xfrm>
          <a:prstGeom prst="rect">
            <a:avLst/>
          </a:prstGeom>
          <a:noFill/>
        </p:spPr>
        <p:txBody>
          <a:bodyPr wrap="square" rtlCol="0">
            <a:spAutoFit/>
          </a:bodyPr>
          <a:lstStyle/>
          <a:p>
            <a:r>
              <a:rPr lang="es-ES" sz="4800" b="1" dirty="0">
                <a:solidFill>
                  <a:srgbClr val="7030A0"/>
                </a:solidFill>
                <a:latin typeface="FilledABC" panose="02000607030000020004" pitchFamily="2" charset="0"/>
              </a:rPr>
              <a:t>1</a:t>
            </a:r>
          </a:p>
        </p:txBody>
      </p:sp>
      <mc:AlternateContent xmlns:mc="http://schemas.openxmlformats.org/markup-compatibility/2006">
        <mc:Choice xmlns:p14="http://schemas.microsoft.com/office/powerpoint/2010/main" Requires="p14">
          <p:contentPart p14:bwMode="auto" r:id="rId5">
            <p14:nvContentPartPr>
              <p14:cNvPr id="17" name="Entrada de lápiz 16">
                <a:extLst>
                  <a:ext uri="{FF2B5EF4-FFF2-40B4-BE49-F238E27FC236}">
                    <a16:creationId xmlns:a16="http://schemas.microsoft.com/office/drawing/2014/main" id="{E24EB535-EFFC-4EAB-82A5-C57EE2677C58}"/>
                  </a:ext>
                </a:extLst>
              </p14:cNvPr>
              <p14:cNvContentPartPr/>
              <p14:nvPr/>
            </p14:nvContentPartPr>
            <p14:xfrm>
              <a:off x="8375546" y="728849"/>
              <a:ext cx="2027880" cy="76320"/>
            </p14:xfrm>
          </p:contentPart>
        </mc:Choice>
        <mc:Fallback>
          <p:pic>
            <p:nvPicPr>
              <p:cNvPr id="17" name="Entrada de lápiz 16">
                <a:extLst>
                  <a:ext uri="{FF2B5EF4-FFF2-40B4-BE49-F238E27FC236}">
                    <a16:creationId xmlns:a16="http://schemas.microsoft.com/office/drawing/2014/main" id="{E24EB535-EFFC-4EAB-82A5-C57EE2677C58}"/>
                  </a:ext>
                </a:extLst>
              </p:cNvPr>
              <p:cNvPicPr/>
              <p:nvPr/>
            </p:nvPicPr>
            <p:blipFill>
              <a:blip r:embed="rId6"/>
              <a:stretch>
                <a:fillRect/>
              </a:stretch>
            </p:blipFill>
            <p:spPr>
              <a:xfrm>
                <a:off x="8339546" y="656849"/>
                <a:ext cx="2099520" cy="2199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22" name="Entrada de lápiz 21">
                <a:extLst>
                  <a:ext uri="{FF2B5EF4-FFF2-40B4-BE49-F238E27FC236}">
                    <a16:creationId xmlns:a16="http://schemas.microsoft.com/office/drawing/2014/main" id="{3CED9863-AD4E-402E-AD43-7E51939B3358}"/>
                  </a:ext>
                </a:extLst>
              </p14:cNvPr>
              <p14:cNvContentPartPr/>
              <p14:nvPr/>
            </p14:nvContentPartPr>
            <p14:xfrm>
              <a:off x="3591506" y="1249049"/>
              <a:ext cx="2809800" cy="108720"/>
            </p14:xfrm>
          </p:contentPart>
        </mc:Choice>
        <mc:Fallback>
          <p:pic>
            <p:nvPicPr>
              <p:cNvPr id="22" name="Entrada de lápiz 21">
                <a:extLst>
                  <a:ext uri="{FF2B5EF4-FFF2-40B4-BE49-F238E27FC236}">
                    <a16:creationId xmlns:a16="http://schemas.microsoft.com/office/drawing/2014/main" id="{3CED9863-AD4E-402E-AD43-7E51939B3358}"/>
                  </a:ext>
                </a:extLst>
              </p:cNvPr>
              <p:cNvPicPr/>
              <p:nvPr/>
            </p:nvPicPr>
            <p:blipFill>
              <a:blip r:embed="rId8"/>
              <a:stretch>
                <a:fillRect/>
              </a:stretch>
            </p:blipFill>
            <p:spPr>
              <a:xfrm>
                <a:off x="3555506" y="1177049"/>
                <a:ext cx="2881440" cy="2523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3" name="Entrada de lápiz 22">
                <a:extLst>
                  <a:ext uri="{FF2B5EF4-FFF2-40B4-BE49-F238E27FC236}">
                    <a16:creationId xmlns:a16="http://schemas.microsoft.com/office/drawing/2014/main" id="{C212B4AB-0954-4512-A732-17F25C4C5F27}"/>
                  </a:ext>
                </a:extLst>
              </p14:cNvPr>
              <p14:cNvContentPartPr/>
              <p14:nvPr/>
            </p14:nvContentPartPr>
            <p14:xfrm>
              <a:off x="3617786" y="1284689"/>
              <a:ext cx="941400" cy="38520"/>
            </p14:xfrm>
          </p:contentPart>
        </mc:Choice>
        <mc:Fallback>
          <p:pic>
            <p:nvPicPr>
              <p:cNvPr id="23" name="Entrada de lápiz 22">
                <a:extLst>
                  <a:ext uri="{FF2B5EF4-FFF2-40B4-BE49-F238E27FC236}">
                    <a16:creationId xmlns:a16="http://schemas.microsoft.com/office/drawing/2014/main" id="{C212B4AB-0954-4512-A732-17F25C4C5F27}"/>
                  </a:ext>
                </a:extLst>
              </p:cNvPr>
              <p:cNvPicPr/>
              <p:nvPr/>
            </p:nvPicPr>
            <p:blipFill>
              <a:blip r:embed="rId10"/>
              <a:stretch>
                <a:fillRect/>
              </a:stretch>
            </p:blipFill>
            <p:spPr>
              <a:xfrm>
                <a:off x="3581786" y="1212689"/>
                <a:ext cx="101304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4" name="Entrada de lápiz 23">
                <a:extLst>
                  <a:ext uri="{FF2B5EF4-FFF2-40B4-BE49-F238E27FC236}">
                    <a16:creationId xmlns:a16="http://schemas.microsoft.com/office/drawing/2014/main" id="{C65B1481-0F89-4E2E-B5BD-214029DE92E2}"/>
                  </a:ext>
                </a:extLst>
              </p14:cNvPr>
              <p14:cNvContentPartPr/>
              <p14:nvPr/>
            </p14:nvContentPartPr>
            <p14:xfrm>
              <a:off x="8242706" y="1292969"/>
              <a:ext cx="1710000" cy="54000"/>
            </p14:xfrm>
          </p:contentPart>
        </mc:Choice>
        <mc:Fallback>
          <p:pic>
            <p:nvPicPr>
              <p:cNvPr id="24" name="Entrada de lápiz 23">
                <a:extLst>
                  <a:ext uri="{FF2B5EF4-FFF2-40B4-BE49-F238E27FC236}">
                    <a16:creationId xmlns:a16="http://schemas.microsoft.com/office/drawing/2014/main" id="{C65B1481-0F89-4E2E-B5BD-214029DE92E2}"/>
                  </a:ext>
                </a:extLst>
              </p:cNvPr>
              <p:cNvPicPr/>
              <p:nvPr/>
            </p:nvPicPr>
            <p:blipFill>
              <a:blip r:embed="rId12"/>
              <a:stretch>
                <a:fillRect/>
              </a:stretch>
            </p:blipFill>
            <p:spPr>
              <a:xfrm>
                <a:off x="8206706" y="1220969"/>
                <a:ext cx="1781640" cy="197640"/>
              </a:xfrm>
              <a:prstGeom prst="rect">
                <a:avLst/>
              </a:prstGeom>
            </p:spPr>
          </p:pic>
        </mc:Fallback>
      </mc:AlternateContent>
    </p:spTree>
    <p:extLst>
      <p:ext uri="{BB962C8B-B14F-4D97-AF65-F5344CB8AC3E}">
        <p14:creationId xmlns:p14="http://schemas.microsoft.com/office/powerpoint/2010/main" val="3134993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353544" y="319914"/>
            <a:ext cx="1547195" cy="2091982"/>
          </a:xfrm>
          <a:prstGeom prst="flowChartDocument">
            <a:avLst/>
          </a:prstGeom>
        </p:spPr>
      </p:pic>
      <p:pic>
        <p:nvPicPr>
          <p:cNvPr id="3" name="Imagen 2">
            <a:extLst>
              <a:ext uri="{FF2B5EF4-FFF2-40B4-BE49-F238E27FC236}">
                <a16:creationId xmlns:a16="http://schemas.microsoft.com/office/drawing/2014/main" id="{D5F1DAD9-8BD5-46E1-BE7F-66315C0901E3}"/>
              </a:ext>
            </a:extLst>
          </p:cNvPr>
          <p:cNvPicPr>
            <a:picLocks noChangeAspect="1"/>
          </p:cNvPicPr>
          <p:nvPr/>
        </p:nvPicPr>
        <p:blipFill>
          <a:blip r:embed="rId4"/>
          <a:stretch>
            <a:fillRect/>
          </a:stretch>
        </p:blipFill>
        <p:spPr>
          <a:xfrm>
            <a:off x="438126" y="319913"/>
            <a:ext cx="1784374" cy="1648680"/>
          </a:xfrm>
          <a:prstGeom prst="rect">
            <a:avLst/>
          </a:prstGeom>
        </p:spPr>
      </p:pic>
      <p:sp>
        <p:nvSpPr>
          <p:cNvPr id="2" name="Rectángulo 1">
            <a:extLst>
              <a:ext uri="{FF2B5EF4-FFF2-40B4-BE49-F238E27FC236}">
                <a16:creationId xmlns:a16="http://schemas.microsoft.com/office/drawing/2014/main" id="{7E13A305-1E2A-4EDC-8F17-C11E49A416BB}"/>
              </a:ext>
            </a:extLst>
          </p:cNvPr>
          <p:cNvSpPr/>
          <p:nvPr/>
        </p:nvSpPr>
        <p:spPr>
          <a:xfrm>
            <a:off x="2708287" y="460754"/>
            <a:ext cx="7083839" cy="2862322"/>
          </a:xfrm>
          <a:prstGeom prst="rect">
            <a:avLst/>
          </a:prstGeom>
        </p:spPr>
        <p:txBody>
          <a:bodyPr wrap="square">
            <a:spAutoFit/>
          </a:bodyPr>
          <a:lstStyle/>
          <a:p>
            <a:pPr algn="just"/>
            <a:r>
              <a:rPr lang="es-ES" sz="3600" dirty="0">
                <a:ln w="0"/>
                <a:solidFill>
                  <a:srgbClr val="0070C0"/>
                </a:solidFill>
                <a:effectLst>
                  <a:outerShdw blurRad="38100" dist="25400" dir="5400000" algn="ctr" rotWithShape="0">
                    <a:srgbClr val="6E747A">
                      <a:alpha val="43000"/>
                    </a:srgbClr>
                  </a:outerShdw>
                </a:effectLst>
                <a:latin typeface="Kokila" panose="020B0604020202020204" pitchFamily="34" charset="0"/>
                <a:cs typeface="Kokila" panose="020B0604020202020204" pitchFamily="34" charset="0"/>
              </a:rPr>
              <a:t>En la vida misionera acecha también la tentación del cansancio y del fatalismo. Es una tentación que se manifiesta en el conformismo, en el desánimo ante la rutina o ante la falta de resultados visibles. </a:t>
            </a:r>
          </a:p>
        </p:txBody>
      </p:sp>
      <p:sp>
        <p:nvSpPr>
          <p:cNvPr id="7" name="Rectángulo 6">
            <a:extLst>
              <a:ext uri="{FF2B5EF4-FFF2-40B4-BE49-F238E27FC236}">
                <a16:creationId xmlns:a16="http://schemas.microsoft.com/office/drawing/2014/main" id="{3A054D50-79C9-48D5-8A15-BD8D9B5A86E7}"/>
              </a:ext>
            </a:extLst>
          </p:cNvPr>
          <p:cNvSpPr/>
          <p:nvPr/>
        </p:nvSpPr>
        <p:spPr>
          <a:xfrm>
            <a:off x="570648" y="3604544"/>
            <a:ext cx="11105322"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ES" sz="3600" dirty="0">
                <a:latin typeface="Kokila" panose="020B0604020202020204" pitchFamily="34" charset="0"/>
                <a:cs typeface="Kokila" panose="020B0604020202020204" pitchFamily="34" charset="0"/>
              </a:rPr>
              <a:t>La espiritualidad tiene que llevar al misionero al convencimiento de que uno es el que siembra y otro el que recoge. Sólo Dios puede convertir la crisis y los fracasos en situaciones de crecimiento. Para ello, es necesario esperar, ser paciente. La paciencia es una de las virtudes más misioneras. Hay que caminar con la gente, adaptarse a su ritmo. </a:t>
            </a:r>
          </a:p>
        </p:txBody>
      </p:sp>
      <p:sp>
        <p:nvSpPr>
          <p:cNvPr id="9" name="CuadroTexto 8">
            <a:extLst>
              <a:ext uri="{FF2B5EF4-FFF2-40B4-BE49-F238E27FC236}">
                <a16:creationId xmlns:a16="http://schemas.microsoft.com/office/drawing/2014/main" id="{ADFF5D1B-9DAB-4753-B799-85A063BDCD0A}"/>
              </a:ext>
            </a:extLst>
          </p:cNvPr>
          <p:cNvSpPr txBox="1"/>
          <p:nvPr/>
        </p:nvSpPr>
        <p:spPr>
          <a:xfrm>
            <a:off x="1330313" y="313256"/>
            <a:ext cx="485787" cy="830997"/>
          </a:xfrm>
          <a:prstGeom prst="rect">
            <a:avLst/>
          </a:prstGeom>
          <a:noFill/>
        </p:spPr>
        <p:txBody>
          <a:bodyPr wrap="square" rtlCol="0">
            <a:spAutoFit/>
          </a:bodyPr>
          <a:lstStyle/>
          <a:p>
            <a:r>
              <a:rPr lang="es-ES" sz="4800" b="1" dirty="0">
                <a:solidFill>
                  <a:srgbClr val="7030A0"/>
                </a:solidFill>
                <a:latin typeface="FilledABC" panose="02000607030000020004" pitchFamily="2" charset="0"/>
              </a:rPr>
              <a:t>2</a:t>
            </a:r>
          </a:p>
        </p:txBody>
      </p:sp>
      <mc:AlternateContent xmlns:mc="http://schemas.openxmlformats.org/markup-compatibility/2006">
        <mc:Choice xmlns:p14="http://schemas.microsoft.com/office/powerpoint/2010/main" Requires="p14">
          <p:contentPart p14:bwMode="auto" r:id="rId5">
            <p14:nvContentPartPr>
              <p14:cNvPr id="4" name="Entrada de lápiz 3">
                <a:extLst>
                  <a:ext uri="{FF2B5EF4-FFF2-40B4-BE49-F238E27FC236}">
                    <a16:creationId xmlns:a16="http://schemas.microsoft.com/office/drawing/2014/main" id="{DB4B512A-61E0-448B-8121-8453B9D0C516}"/>
                  </a:ext>
                </a:extLst>
              </p14:cNvPr>
              <p14:cNvContentPartPr/>
              <p14:nvPr/>
            </p14:nvContentPartPr>
            <p14:xfrm>
              <a:off x="2822546" y="1301249"/>
              <a:ext cx="3301200" cy="104400"/>
            </p14:xfrm>
          </p:contentPart>
        </mc:Choice>
        <mc:Fallback>
          <p:pic>
            <p:nvPicPr>
              <p:cNvPr id="4" name="Entrada de lápiz 3">
                <a:extLst>
                  <a:ext uri="{FF2B5EF4-FFF2-40B4-BE49-F238E27FC236}">
                    <a16:creationId xmlns:a16="http://schemas.microsoft.com/office/drawing/2014/main" id="{DB4B512A-61E0-448B-8121-8453B9D0C516}"/>
                  </a:ext>
                </a:extLst>
              </p:cNvPr>
              <p:cNvPicPr/>
              <p:nvPr/>
            </p:nvPicPr>
            <p:blipFill>
              <a:blip r:embed="rId6"/>
              <a:stretch>
                <a:fillRect/>
              </a:stretch>
            </p:blipFill>
            <p:spPr>
              <a:xfrm>
                <a:off x="2786546" y="1229249"/>
                <a:ext cx="3372840" cy="2480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Entrada de lápiz 5">
                <a:extLst>
                  <a:ext uri="{FF2B5EF4-FFF2-40B4-BE49-F238E27FC236}">
                    <a16:creationId xmlns:a16="http://schemas.microsoft.com/office/drawing/2014/main" id="{CE4CFD3E-0979-4E32-8C45-E4904F5C1909}"/>
                  </a:ext>
                </a:extLst>
              </p14:cNvPr>
              <p14:cNvContentPartPr/>
              <p14:nvPr/>
            </p14:nvContentPartPr>
            <p14:xfrm>
              <a:off x="7249106" y="1312049"/>
              <a:ext cx="1232640" cy="30240"/>
            </p14:xfrm>
          </p:contentPart>
        </mc:Choice>
        <mc:Fallback>
          <p:pic>
            <p:nvPicPr>
              <p:cNvPr id="6" name="Entrada de lápiz 5">
                <a:extLst>
                  <a:ext uri="{FF2B5EF4-FFF2-40B4-BE49-F238E27FC236}">
                    <a16:creationId xmlns:a16="http://schemas.microsoft.com/office/drawing/2014/main" id="{CE4CFD3E-0979-4E32-8C45-E4904F5C1909}"/>
                  </a:ext>
                </a:extLst>
              </p:cNvPr>
              <p:cNvPicPr/>
              <p:nvPr/>
            </p:nvPicPr>
            <p:blipFill>
              <a:blip r:embed="rId8"/>
              <a:stretch>
                <a:fillRect/>
              </a:stretch>
            </p:blipFill>
            <p:spPr>
              <a:xfrm>
                <a:off x="7213106" y="1240049"/>
                <a:ext cx="1304280" cy="173880"/>
              </a:xfrm>
              <a:prstGeom prst="rect">
                <a:avLst/>
              </a:prstGeom>
            </p:spPr>
          </p:pic>
        </mc:Fallback>
      </mc:AlternateContent>
    </p:spTree>
    <p:extLst>
      <p:ext uri="{BB962C8B-B14F-4D97-AF65-F5344CB8AC3E}">
        <p14:creationId xmlns:p14="http://schemas.microsoft.com/office/powerpoint/2010/main" val="3975180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804394" y="319913"/>
            <a:ext cx="1096346" cy="1482383"/>
          </a:xfrm>
          <a:prstGeom prst="flowChartDocument">
            <a:avLst/>
          </a:prstGeom>
        </p:spPr>
      </p:pic>
      <p:pic>
        <p:nvPicPr>
          <p:cNvPr id="3" name="Imagen 2">
            <a:extLst>
              <a:ext uri="{FF2B5EF4-FFF2-40B4-BE49-F238E27FC236}">
                <a16:creationId xmlns:a16="http://schemas.microsoft.com/office/drawing/2014/main" id="{D5F1DAD9-8BD5-46E1-BE7F-66315C0901E3}"/>
              </a:ext>
            </a:extLst>
          </p:cNvPr>
          <p:cNvPicPr>
            <a:picLocks noChangeAspect="1"/>
          </p:cNvPicPr>
          <p:nvPr/>
        </p:nvPicPr>
        <p:blipFill>
          <a:blip r:embed="rId4"/>
          <a:stretch>
            <a:fillRect/>
          </a:stretch>
        </p:blipFill>
        <p:spPr>
          <a:xfrm>
            <a:off x="438126" y="319913"/>
            <a:ext cx="1784374" cy="1648680"/>
          </a:xfrm>
          <a:prstGeom prst="rect">
            <a:avLst/>
          </a:prstGeom>
        </p:spPr>
      </p:pic>
      <p:sp>
        <p:nvSpPr>
          <p:cNvPr id="4" name="CuadroTexto 3">
            <a:extLst>
              <a:ext uri="{FF2B5EF4-FFF2-40B4-BE49-F238E27FC236}">
                <a16:creationId xmlns:a16="http://schemas.microsoft.com/office/drawing/2014/main" id="{51EEE371-2415-42B8-B6C6-72BFC041E55C}"/>
              </a:ext>
            </a:extLst>
          </p:cNvPr>
          <p:cNvSpPr txBox="1"/>
          <p:nvPr/>
        </p:nvSpPr>
        <p:spPr>
          <a:xfrm>
            <a:off x="1330313" y="313256"/>
            <a:ext cx="485787" cy="830997"/>
          </a:xfrm>
          <a:prstGeom prst="rect">
            <a:avLst/>
          </a:prstGeom>
          <a:noFill/>
        </p:spPr>
        <p:txBody>
          <a:bodyPr wrap="square" rtlCol="0">
            <a:spAutoFit/>
          </a:bodyPr>
          <a:lstStyle/>
          <a:p>
            <a:r>
              <a:rPr lang="es-ES" sz="4800" b="1" dirty="0">
                <a:solidFill>
                  <a:srgbClr val="7030A0"/>
                </a:solidFill>
                <a:latin typeface="FilledABC" panose="02000607030000020004" pitchFamily="2" charset="0"/>
              </a:rPr>
              <a:t>3</a:t>
            </a:r>
          </a:p>
        </p:txBody>
      </p:sp>
      <p:sp>
        <p:nvSpPr>
          <p:cNvPr id="2" name="Rectángulo 1">
            <a:extLst>
              <a:ext uri="{FF2B5EF4-FFF2-40B4-BE49-F238E27FC236}">
                <a16:creationId xmlns:a16="http://schemas.microsoft.com/office/drawing/2014/main" id="{C5495143-27A0-4914-A4F5-18C517BBAB51}"/>
              </a:ext>
            </a:extLst>
          </p:cNvPr>
          <p:cNvSpPr/>
          <p:nvPr/>
        </p:nvSpPr>
        <p:spPr>
          <a:xfrm>
            <a:off x="2487100" y="423954"/>
            <a:ext cx="7950143" cy="4158190"/>
          </a:xfrm>
          <a:prstGeom prst="rect">
            <a:avLst/>
          </a:prstGeom>
        </p:spPr>
        <p:txBody>
          <a:bodyPr wrap="square">
            <a:spAutoFit/>
          </a:bodyPr>
          <a:lstStyle/>
          <a:p>
            <a:pPr algn="just">
              <a:lnSpc>
                <a:spcPts val="3500"/>
              </a:lnSpc>
            </a:pPr>
            <a:r>
              <a:rPr lang="es-ES" sz="3600" dirty="0">
                <a:ln w="0"/>
                <a:solidFill>
                  <a:srgbClr val="7030A0"/>
                </a:solidFill>
                <a:effectLst>
                  <a:outerShdw blurRad="38100" dist="25400" dir="5400000" algn="ctr" rotWithShape="0">
                    <a:srgbClr val="6E747A">
                      <a:alpha val="43000"/>
                    </a:srgbClr>
                  </a:outerShdw>
                </a:effectLst>
                <a:latin typeface="Kokila" panose="020B0604020202020204" pitchFamily="34" charset="0"/>
                <a:cs typeface="Kokila" panose="020B0604020202020204" pitchFamily="34" charset="0"/>
              </a:rPr>
              <a:t>La tentación del narcisismo: creernos los mejores, los que mejor trabajamos, los más sacrificados y entregados, los que hemos dejado todo por el Evangelio, etc. La gran tentación es llegar a creérnoslo olvidándonos de que somos de carne y hueso y por lo tanto puede también producirse en nosotros el cansancio espiritual y pueden llegar momentos en los que busquemos compensaciones u ocasiones en las que acomodarnos. </a:t>
            </a:r>
          </a:p>
        </p:txBody>
      </p:sp>
      <p:sp>
        <p:nvSpPr>
          <p:cNvPr id="6" name="Rectángulo 5">
            <a:extLst>
              <a:ext uri="{FF2B5EF4-FFF2-40B4-BE49-F238E27FC236}">
                <a16:creationId xmlns:a16="http://schemas.microsoft.com/office/drawing/2014/main" id="{D8BF3C9D-8B8D-433A-B535-3AA8B23F0D12}"/>
              </a:ext>
            </a:extLst>
          </p:cNvPr>
          <p:cNvSpPr/>
          <p:nvPr/>
        </p:nvSpPr>
        <p:spPr>
          <a:xfrm>
            <a:off x="620363" y="4885325"/>
            <a:ext cx="10922281"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ES" sz="3200" dirty="0">
                <a:latin typeface="Kokila" panose="020B0604020202020204" pitchFamily="34" charset="0"/>
                <a:cs typeface="Kokila" panose="020B0604020202020204" pitchFamily="34" charset="0"/>
              </a:rPr>
              <a:t> La espiritualidad tiene que mostrar la lógica redentora y liberadora de la cruz de Cristo. Misión, cruz y misionero forman un trío inseparable. Como en la vida de Jesús, no hay otro camino a recorrer. La misión nace y crece al pie de la cruz. </a:t>
            </a:r>
          </a:p>
        </p:txBody>
      </p:sp>
      <mc:AlternateContent xmlns:mc="http://schemas.openxmlformats.org/markup-compatibility/2006">
        <mc:Choice xmlns:p14="http://schemas.microsoft.com/office/powerpoint/2010/main" Requires="p14">
          <p:contentPart p14:bwMode="auto" r:id="rId5">
            <p14:nvContentPartPr>
              <p14:cNvPr id="15" name="Entrada de lápiz 14">
                <a:extLst>
                  <a:ext uri="{FF2B5EF4-FFF2-40B4-BE49-F238E27FC236}">
                    <a16:creationId xmlns:a16="http://schemas.microsoft.com/office/drawing/2014/main" id="{D0A1CEC8-EB36-4769-A997-A1B99D2240FE}"/>
                  </a:ext>
                </a:extLst>
              </p14:cNvPr>
              <p14:cNvContentPartPr/>
              <p14:nvPr/>
            </p14:nvContentPartPr>
            <p14:xfrm>
              <a:off x="6811456" y="647489"/>
              <a:ext cx="2863080" cy="58320"/>
            </p14:xfrm>
          </p:contentPart>
        </mc:Choice>
        <mc:Fallback>
          <p:pic>
            <p:nvPicPr>
              <p:cNvPr id="15" name="Entrada de lápiz 14">
                <a:extLst>
                  <a:ext uri="{FF2B5EF4-FFF2-40B4-BE49-F238E27FC236}">
                    <a16:creationId xmlns:a16="http://schemas.microsoft.com/office/drawing/2014/main" id="{D0A1CEC8-EB36-4769-A997-A1B99D2240FE}"/>
                  </a:ext>
                </a:extLst>
              </p:cNvPr>
              <p:cNvPicPr/>
              <p:nvPr/>
            </p:nvPicPr>
            <p:blipFill>
              <a:blip r:embed="rId6"/>
              <a:stretch>
                <a:fillRect/>
              </a:stretch>
            </p:blipFill>
            <p:spPr>
              <a:xfrm>
                <a:off x="6775456" y="575489"/>
                <a:ext cx="2934720" cy="2019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6" name="Entrada de lápiz 15">
                <a:extLst>
                  <a:ext uri="{FF2B5EF4-FFF2-40B4-BE49-F238E27FC236}">
                    <a16:creationId xmlns:a16="http://schemas.microsoft.com/office/drawing/2014/main" id="{5D2ED516-7A0E-4C17-B998-742FCB66D5DF}"/>
                  </a:ext>
                </a:extLst>
              </p14:cNvPr>
              <p14:cNvContentPartPr/>
              <p14:nvPr/>
            </p14:nvContentPartPr>
            <p14:xfrm>
              <a:off x="3432136" y="1069049"/>
              <a:ext cx="2677320" cy="100800"/>
            </p14:xfrm>
          </p:contentPart>
        </mc:Choice>
        <mc:Fallback>
          <p:pic>
            <p:nvPicPr>
              <p:cNvPr id="16" name="Entrada de lápiz 15">
                <a:extLst>
                  <a:ext uri="{FF2B5EF4-FFF2-40B4-BE49-F238E27FC236}">
                    <a16:creationId xmlns:a16="http://schemas.microsoft.com/office/drawing/2014/main" id="{5D2ED516-7A0E-4C17-B998-742FCB66D5DF}"/>
                  </a:ext>
                </a:extLst>
              </p:cNvPr>
              <p:cNvPicPr/>
              <p:nvPr/>
            </p:nvPicPr>
            <p:blipFill>
              <a:blip r:embed="rId8"/>
              <a:stretch>
                <a:fillRect/>
              </a:stretch>
            </p:blipFill>
            <p:spPr>
              <a:xfrm>
                <a:off x="3396136" y="997049"/>
                <a:ext cx="2748960" cy="2444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7" name="Entrada de lápiz 16">
                <a:extLst>
                  <a:ext uri="{FF2B5EF4-FFF2-40B4-BE49-F238E27FC236}">
                    <a16:creationId xmlns:a16="http://schemas.microsoft.com/office/drawing/2014/main" id="{629EDF2C-E308-484C-B3AF-1DD5DB2E92AF}"/>
                  </a:ext>
                </a:extLst>
              </p14:cNvPr>
              <p14:cNvContentPartPr/>
              <p14:nvPr/>
            </p14:nvContentPartPr>
            <p14:xfrm>
              <a:off x="6599416" y="1060049"/>
              <a:ext cx="3207600" cy="101880"/>
            </p14:xfrm>
          </p:contentPart>
        </mc:Choice>
        <mc:Fallback>
          <p:pic>
            <p:nvPicPr>
              <p:cNvPr id="17" name="Entrada de lápiz 16">
                <a:extLst>
                  <a:ext uri="{FF2B5EF4-FFF2-40B4-BE49-F238E27FC236}">
                    <a16:creationId xmlns:a16="http://schemas.microsoft.com/office/drawing/2014/main" id="{629EDF2C-E308-484C-B3AF-1DD5DB2E92AF}"/>
                  </a:ext>
                </a:extLst>
              </p:cNvPr>
              <p:cNvPicPr/>
              <p:nvPr/>
            </p:nvPicPr>
            <p:blipFill>
              <a:blip r:embed="rId10"/>
              <a:stretch>
                <a:fillRect/>
              </a:stretch>
            </p:blipFill>
            <p:spPr>
              <a:xfrm>
                <a:off x="6563416" y="988049"/>
                <a:ext cx="3279240" cy="2455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8" name="Entrada de lápiz 17">
                <a:extLst>
                  <a:ext uri="{FF2B5EF4-FFF2-40B4-BE49-F238E27FC236}">
                    <a16:creationId xmlns:a16="http://schemas.microsoft.com/office/drawing/2014/main" id="{B6067720-6D59-493D-84C9-5BBB84C68BFC}"/>
                  </a:ext>
                </a:extLst>
              </p14:cNvPr>
              <p14:cNvContentPartPr/>
              <p14:nvPr/>
            </p14:nvContentPartPr>
            <p14:xfrm>
              <a:off x="2623936" y="1514369"/>
              <a:ext cx="1471320" cy="49680"/>
            </p14:xfrm>
          </p:contentPart>
        </mc:Choice>
        <mc:Fallback>
          <p:pic>
            <p:nvPicPr>
              <p:cNvPr id="18" name="Entrada de lápiz 17">
                <a:extLst>
                  <a:ext uri="{FF2B5EF4-FFF2-40B4-BE49-F238E27FC236}">
                    <a16:creationId xmlns:a16="http://schemas.microsoft.com/office/drawing/2014/main" id="{B6067720-6D59-493D-84C9-5BBB84C68BFC}"/>
                  </a:ext>
                </a:extLst>
              </p:cNvPr>
              <p:cNvPicPr/>
              <p:nvPr/>
            </p:nvPicPr>
            <p:blipFill>
              <a:blip r:embed="rId12"/>
              <a:stretch>
                <a:fillRect/>
              </a:stretch>
            </p:blipFill>
            <p:spPr>
              <a:xfrm>
                <a:off x="2587936" y="1442369"/>
                <a:ext cx="1542960" cy="1933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9" name="Entrada de lápiz 18">
                <a:extLst>
                  <a:ext uri="{FF2B5EF4-FFF2-40B4-BE49-F238E27FC236}">
                    <a16:creationId xmlns:a16="http://schemas.microsoft.com/office/drawing/2014/main" id="{52CD2B7A-B3FB-48BA-B09A-433E7B2BB157}"/>
                  </a:ext>
                </a:extLst>
              </p14:cNvPr>
              <p14:cNvContentPartPr/>
              <p14:nvPr/>
            </p14:nvContentPartPr>
            <p14:xfrm>
              <a:off x="4598536" y="1020449"/>
              <a:ext cx="1497960" cy="93240"/>
            </p14:xfrm>
          </p:contentPart>
        </mc:Choice>
        <mc:Fallback>
          <p:pic>
            <p:nvPicPr>
              <p:cNvPr id="19" name="Entrada de lápiz 18">
                <a:extLst>
                  <a:ext uri="{FF2B5EF4-FFF2-40B4-BE49-F238E27FC236}">
                    <a16:creationId xmlns:a16="http://schemas.microsoft.com/office/drawing/2014/main" id="{52CD2B7A-B3FB-48BA-B09A-433E7B2BB157}"/>
                  </a:ext>
                </a:extLst>
              </p:cNvPr>
              <p:cNvPicPr/>
              <p:nvPr/>
            </p:nvPicPr>
            <p:blipFill>
              <a:blip r:embed="rId14"/>
              <a:stretch>
                <a:fillRect/>
              </a:stretch>
            </p:blipFill>
            <p:spPr>
              <a:xfrm>
                <a:off x="4562536" y="948449"/>
                <a:ext cx="1569600" cy="23688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1" name="Entrada de lápiz 20">
                <a:extLst>
                  <a:ext uri="{FF2B5EF4-FFF2-40B4-BE49-F238E27FC236}">
                    <a16:creationId xmlns:a16="http://schemas.microsoft.com/office/drawing/2014/main" id="{A58138CD-80A8-4B0E-BFE6-0A84E9986DD5}"/>
                  </a:ext>
                </a:extLst>
              </p14:cNvPr>
              <p14:cNvContentPartPr/>
              <p14:nvPr/>
            </p14:nvContentPartPr>
            <p14:xfrm>
              <a:off x="2637256" y="1928009"/>
              <a:ext cx="1391760" cy="33840"/>
            </p14:xfrm>
          </p:contentPart>
        </mc:Choice>
        <mc:Fallback>
          <p:pic>
            <p:nvPicPr>
              <p:cNvPr id="21" name="Entrada de lápiz 20">
                <a:extLst>
                  <a:ext uri="{FF2B5EF4-FFF2-40B4-BE49-F238E27FC236}">
                    <a16:creationId xmlns:a16="http://schemas.microsoft.com/office/drawing/2014/main" id="{A58138CD-80A8-4B0E-BFE6-0A84E9986DD5}"/>
                  </a:ext>
                </a:extLst>
              </p:cNvPr>
              <p:cNvPicPr/>
              <p:nvPr/>
            </p:nvPicPr>
            <p:blipFill>
              <a:blip r:embed="rId16"/>
              <a:stretch>
                <a:fillRect/>
              </a:stretch>
            </p:blipFill>
            <p:spPr>
              <a:xfrm>
                <a:off x="2601256" y="1856009"/>
                <a:ext cx="1463400" cy="1774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2" name="Entrada de lápiz 21">
                <a:extLst>
                  <a:ext uri="{FF2B5EF4-FFF2-40B4-BE49-F238E27FC236}">
                    <a16:creationId xmlns:a16="http://schemas.microsoft.com/office/drawing/2014/main" id="{9FFEBA32-2A8D-47C0-9E5A-8CBA94D972E7}"/>
                  </a:ext>
                </a:extLst>
              </p14:cNvPr>
              <p14:cNvContentPartPr/>
              <p14:nvPr/>
            </p14:nvContentPartPr>
            <p14:xfrm>
              <a:off x="2716816" y="2012969"/>
              <a:ext cx="1338840" cy="50040"/>
            </p14:xfrm>
          </p:contentPart>
        </mc:Choice>
        <mc:Fallback>
          <p:pic>
            <p:nvPicPr>
              <p:cNvPr id="22" name="Entrada de lápiz 21">
                <a:extLst>
                  <a:ext uri="{FF2B5EF4-FFF2-40B4-BE49-F238E27FC236}">
                    <a16:creationId xmlns:a16="http://schemas.microsoft.com/office/drawing/2014/main" id="{9FFEBA32-2A8D-47C0-9E5A-8CBA94D972E7}"/>
                  </a:ext>
                </a:extLst>
              </p:cNvPr>
              <p:cNvPicPr/>
              <p:nvPr/>
            </p:nvPicPr>
            <p:blipFill>
              <a:blip r:embed="rId18"/>
              <a:stretch>
                <a:fillRect/>
              </a:stretch>
            </p:blipFill>
            <p:spPr>
              <a:xfrm>
                <a:off x="2680816" y="1940969"/>
                <a:ext cx="1410480" cy="19368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3" name="Entrada de lápiz 22">
                <a:extLst>
                  <a:ext uri="{FF2B5EF4-FFF2-40B4-BE49-F238E27FC236}">
                    <a16:creationId xmlns:a16="http://schemas.microsoft.com/office/drawing/2014/main" id="{1749019F-8182-4F9F-8A05-384D8199658D}"/>
                  </a:ext>
                </a:extLst>
              </p14:cNvPr>
              <p14:cNvContentPartPr/>
              <p14:nvPr/>
            </p14:nvContentPartPr>
            <p14:xfrm>
              <a:off x="4518976" y="1529129"/>
              <a:ext cx="5791680" cy="85320"/>
            </p14:xfrm>
          </p:contentPart>
        </mc:Choice>
        <mc:Fallback>
          <p:pic>
            <p:nvPicPr>
              <p:cNvPr id="23" name="Entrada de lápiz 22">
                <a:extLst>
                  <a:ext uri="{FF2B5EF4-FFF2-40B4-BE49-F238E27FC236}">
                    <a16:creationId xmlns:a16="http://schemas.microsoft.com/office/drawing/2014/main" id="{1749019F-8182-4F9F-8A05-384D8199658D}"/>
                  </a:ext>
                </a:extLst>
              </p:cNvPr>
              <p:cNvPicPr/>
              <p:nvPr/>
            </p:nvPicPr>
            <p:blipFill>
              <a:blip r:embed="rId20"/>
              <a:stretch>
                <a:fillRect/>
              </a:stretch>
            </p:blipFill>
            <p:spPr>
              <a:xfrm>
                <a:off x="4482976" y="1457129"/>
                <a:ext cx="5863320" cy="228960"/>
              </a:xfrm>
              <a:prstGeom prst="rect">
                <a:avLst/>
              </a:prstGeom>
            </p:spPr>
          </p:pic>
        </mc:Fallback>
      </mc:AlternateContent>
    </p:spTree>
    <p:extLst>
      <p:ext uri="{BB962C8B-B14F-4D97-AF65-F5344CB8AC3E}">
        <p14:creationId xmlns:p14="http://schemas.microsoft.com/office/powerpoint/2010/main" val="1340266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659220" y="319913"/>
            <a:ext cx="1241520" cy="1678675"/>
          </a:xfrm>
          <a:prstGeom prst="flowChartDocument">
            <a:avLst/>
          </a:prstGeom>
        </p:spPr>
      </p:pic>
      <p:pic>
        <p:nvPicPr>
          <p:cNvPr id="3" name="Imagen 2">
            <a:extLst>
              <a:ext uri="{FF2B5EF4-FFF2-40B4-BE49-F238E27FC236}">
                <a16:creationId xmlns:a16="http://schemas.microsoft.com/office/drawing/2014/main" id="{D5F1DAD9-8BD5-46E1-BE7F-66315C0901E3}"/>
              </a:ext>
            </a:extLst>
          </p:cNvPr>
          <p:cNvPicPr>
            <a:picLocks noChangeAspect="1"/>
          </p:cNvPicPr>
          <p:nvPr/>
        </p:nvPicPr>
        <p:blipFill>
          <a:blip r:embed="rId4"/>
          <a:stretch>
            <a:fillRect/>
          </a:stretch>
        </p:blipFill>
        <p:spPr>
          <a:xfrm>
            <a:off x="438126" y="319913"/>
            <a:ext cx="1784374" cy="1648680"/>
          </a:xfrm>
          <a:prstGeom prst="rect">
            <a:avLst/>
          </a:prstGeom>
        </p:spPr>
      </p:pic>
      <p:sp>
        <p:nvSpPr>
          <p:cNvPr id="4" name="CuadroTexto 3">
            <a:extLst>
              <a:ext uri="{FF2B5EF4-FFF2-40B4-BE49-F238E27FC236}">
                <a16:creationId xmlns:a16="http://schemas.microsoft.com/office/drawing/2014/main" id="{65863FBE-3B98-4943-B4E2-D3C59C439622}"/>
              </a:ext>
            </a:extLst>
          </p:cNvPr>
          <p:cNvSpPr txBox="1"/>
          <p:nvPr/>
        </p:nvSpPr>
        <p:spPr>
          <a:xfrm>
            <a:off x="1330313" y="313256"/>
            <a:ext cx="485787" cy="830997"/>
          </a:xfrm>
          <a:prstGeom prst="rect">
            <a:avLst/>
          </a:prstGeom>
          <a:noFill/>
        </p:spPr>
        <p:txBody>
          <a:bodyPr wrap="square" rtlCol="0">
            <a:spAutoFit/>
          </a:bodyPr>
          <a:lstStyle/>
          <a:p>
            <a:r>
              <a:rPr lang="es-ES" sz="4800" b="1" dirty="0">
                <a:solidFill>
                  <a:srgbClr val="7030A0"/>
                </a:solidFill>
                <a:latin typeface="FilledABC" panose="02000607030000020004" pitchFamily="2" charset="0"/>
              </a:rPr>
              <a:t>4</a:t>
            </a:r>
          </a:p>
        </p:txBody>
      </p:sp>
      <p:sp>
        <p:nvSpPr>
          <p:cNvPr id="2" name="Rectángulo 1">
            <a:extLst>
              <a:ext uri="{FF2B5EF4-FFF2-40B4-BE49-F238E27FC236}">
                <a16:creationId xmlns:a16="http://schemas.microsoft.com/office/drawing/2014/main" id="{1880AD17-C331-46CC-88E1-5EC54F401EE3}"/>
              </a:ext>
            </a:extLst>
          </p:cNvPr>
          <p:cNvSpPr/>
          <p:nvPr/>
        </p:nvSpPr>
        <p:spPr>
          <a:xfrm>
            <a:off x="2222500" y="401225"/>
            <a:ext cx="8176165" cy="3234219"/>
          </a:xfrm>
          <a:prstGeom prst="rect">
            <a:avLst/>
          </a:prstGeom>
        </p:spPr>
        <p:txBody>
          <a:bodyPr wrap="square">
            <a:spAutoFit/>
          </a:bodyPr>
          <a:lstStyle/>
          <a:p>
            <a:pPr algn="just">
              <a:lnSpc>
                <a:spcPts val="3500"/>
              </a:lnSpc>
            </a:pPr>
            <a:r>
              <a:rPr lang="es-ES" sz="3600" dirty="0">
                <a:ln w="0"/>
                <a:solidFill>
                  <a:schemeClr val="accent1"/>
                </a:solidFill>
                <a:effectLst>
                  <a:outerShdw blurRad="38100" dist="25400" dir="5400000" algn="ctr" rotWithShape="0">
                    <a:srgbClr val="6E747A">
                      <a:alpha val="43000"/>
                    </a:srgbClr>
                  </a:outerShdw>
                </a:effectLst>
                <a:latin typeface="Kokila" panose="020B0604020202020204" pitchFamily="34" charset="0"/>
                <a:cs typeface="Kokila" panose="020B0604020202020204" pitchFamily="34" charset="0"/>
              </a:rPr>
              <a:t>El activismo. Esta tentación se manifiesta en la tendencia a actuar sin una motivación de fe y sin conjugar la acción con la contemplación. Entendemos el activismo como una acción no fecundada en la contemplación y como la transición de un proyecto a otro por razones puramente humanas y sin haber realizado un profundo discernimiento en el Espíritu. </a:t>
            </a:r>
          </a:p>
        </p:txBody>
      </p:sp>
      <p:sp>
        <p:nvSpPr>
          <p:cNvPr id="6" name="Rectángulo 5">
            <a:extLst>
              <a:ext uri="{FF2B5EF4-FFF2-40B4-BE49-F238E27FC236}">
                <a16:creationId xmlns:a16="http://schemas.microsoft.com/office/drawing/2014/main" id="{E954CA6D-B3AC-4AF9-8D03-F56FD84F995A}"/>
              </a:ext>
            </a:extLst>
          </p:cNvPr>
          <p:cNvSpPr/>
          <p:nvPr/>
        </p:nvSpPr>
        <p:spPr>
          <a:xfrm>
            <a:off x="5004103" y="3514636"/>
            <a:ext cx="6096000" cy="369332"/>
          </a:xfrm>
          <a:prstGeom prst="rect">
            <a:avLst/>
          </a:prstGeom>
        </p:spPr>
        <p:txBody>
          <a:bodyPr>
            <a:spAutoFit/>
          </a:bodyPr>
          <a:lstStyle/>
          <a:p>
            <a:r>
              <a:rPr lang="es-ES" dirty="0"/>
              <a:t> </a:t>
            </a:r>
          </a:p>
        </p:txBody>
      </p:sp>
      <p:sp>
        <p:nvSpPr>
          <p:cNvPr id="7" name="Rectángulo 6">
            <a:extLst>
              <a:ext uri="{FF2B5EF4-FFF2-40B4-BE49-F238E27FC236}">
                <a16:creationId xmlns:a16="http://schemas.microsoft.com/office/drawing/2014/main" id="{748AEA28-FACE-490A-9E05-CDE8A05C1EB1}"/>
              </a:ext>
            </a:extLst>
          </p:cNvPr>
          <p:cNvSpPr/>
          <p:nvPr/>
        </p:nvSpPr>
        <p:spPr>
          <a:xfrm>
            <a:off x="332109" y="4234452"/>
            <a:ext cx="11462614" cy="236282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ts val="3500"/>
              </a:lnSpc>
            </a:pPr>
            <a:r>
              <a:rPr lang="es-ES" sz="3600" dirty="0">
                <a:latin typeface="Kokila" panose="020B0604020202020204" pitchFamily="34" charset="0"/>
                <a:cs typeface="Kokila" panose="020B0604020202020204" pitchFamily="34" charset="0"/>
              </a:rPr>
              <a:t>Es evidente que las obras de caridad, de educación, de desarrollo han estado siempre presentes en la obra evangelizadora y, en algunos países, durante mucho tiempo, los misioneros fueron los únicos en hacerlo. Pero hoy día, estas obras son hechas también por diversos organismos que tienen, de hecho, más y mejores medios que la Iglesia. </a:t>
            </a:r>
          </a:p>
        </p:txBody>
      </p:sp>
      <mc:AlternateContent xmlns:mc="http://schemas.openxmlformats.org/markup-compatibility/2006">
        <mc:Choice xmlns:p14="http://schemas.microsoft.com/office/powerpoint/2010/main" Requires="p14">
          <p:contentPart p14:bwMode="auto" r:id="rId5">
            <p14:nvContentPartPr>
              <p14:cNvPr id="8" name="Entrada de lápiz 7">
                <a:extLst>
                  <a:ext uri="{FF2B5EF4-FFF2-40B4-BE49-F238E27FC236}">
                    <a16:creationId xmlns:a16="http://schemas.microsoft.com/office/drawing/2014/main" id="{14D4A692-1C12-4F29-BD52-CA69E8932A83}"/>
                  </a:ext>
                </a:extLst>
              </p14:cNvPr>
              <p14:cNvContentPartPr/>
              <p14:nvPr/>
            </p14:nvContentPartPr>
            <p14:xfrm>
              <a:off x="2345635" y="608154"/>
              <a:ext cx="1842465" cy="54455"/>
            </p14:xfrm>
          </p:contentPart>
        </mc:Choice>
        <mc:Fallback>
          <p:pic>
            <p:nvPicPr>
              <p:cNvPr id="8" name="Entrada de lápiz 7">
                <a:extLst>
                  <a:ext uri="{FF2B5EF4-FFF2-40B4-BE49-F238E27FC236}">
                    <a16:creationId xmlns:a16="http://schemas.microsoft.com/office/drawing/2014/main" id="{14D4A692-1C12-4F29-BD52-CA69E8932A83}"/>
                  </a:ext>
                </a:extLst>
              </p:cNvPr>
              <p:cNvPicPr/>
              <p:nvPr/>
            </p:nvPicPr>
            <p:blipFill>
              <a:blip r:embed="rId6"/>
              <a:stretch>
                <a:fillRect/>
              </a:stretch>
            </p:blipFill>
            <p:spPr>
              <a:xfrm>
                <a:off x="2309628" y="540926"/>
                <a:ext cx="1914118" cy="188576"/>
              </a:xfrm>
              <a:prstGeom prst="rect">
                <a:avLst/>
              </a:prstGeom>
            </p:spPr>
          </p:pic>
        </mc:Fallback>
      </mc:AlternateContent>
    </p:spTree>
    <p:extLst>
      <p:ext uri="{BB962C8B-B14F-4D97-AF65-F5344CB8AC3E}">
        <p14:creationId xmlns:p14="http://schemas.microsoft.com/office/powerpoint/2010/main" val="1575985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628242" y="319913"/>
            <a:ext cx="1272498" cy="1720561"/>
          </a:xfrm>
          <a:prstGeom prst="flowChartDocument">
            <a:avLst/>
          </a:prstGeom>
        </p:spPr>
      </p:pic>
      <p:pic>
        <p:nvPicPr>
          <p:cNvPr id="3" name="Imagen 2">
            <a:extLst>
              <a:ext uri="{FF2B5EF4-FFF2-40B4-BE49-F238E27FC236}">
                <a16:creationId xmlns:a16="http://schemas.microsoft.com/office/drawing/2014/main" id="{D5F1DAD9-8BD5-46E1-BE7F-66315C0901E3}"/>
              </a:ext>
            </a:extLst>
          </p:cNvPr>
          <p:cNvPicPr>
            <a:picLocks noChangeAspect="1"/>
          </p:cNvPicPr>
          <p:nvPr/>
        </p:nvPicPr>
        <p:blipFill>
          <a:blip r:embed="rId4"/>
          <a:stretch>
            <a:fillRect/>
          </a:stretch>
        </p:blipFill>
        <p:spPr>
          <a:xfrm>
            <a:off x="438126" y="319913"/>
            <a:ext cx="1784374" cy="1648680"/>
          </a:xfrm>
          <a:prstGeom prst="rect">
            <a:avLst/>
          </a:prstGeom>
        </p:spPr>
      </p:pic>
      <p:sp>
        <p:nvSpPr>
          <p:cNvPr id="2" name="Rectángulo 1">
            <a:extLst>
              <a:ext uri="{FF2B5EF4-FFF2-40B4-BE49-F238E27FC236}">
                <a16:creationId xmlns:a16="http://schemas.microsoft.com/office/drawing/2014/main" id="{0D7F4428-5CB5-4020-B713-7544FBAD1B17}"/>
              </a:ext>
            </a:extLst>
          </p:cNvPr>
          <p:cNvSpPr/>
          <p:nvPr/>
        </p:nvSpPr>
        <p:spPr>
          <a:xfrm>
            <a:off x="649356" y="3468831"/>
            <a:ext cx="11052313" cy="304698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ES" sz="3200" dirty="0">
                <a:latin typeface="Kokila" panose="020B0604020202020204" pitchFamily="34" charset="0"/>
                <a:cs typeface="Kokila" panose="020B0604020202020204" pitchFamily="34" charset="0"/>
              </a:rPr>
              <a:t>La caridad por sí sola no es siempre un lenguaje eficaz de evangelización porque no siempre es capaz de transmitir el misterio de Dios o porque las mismas obras de caridad pueden ser percibidas de forma diferente. A veces el cristianismo por esta impostación acentuada sobre las obras de caridad, puede aparecer como una religión mundana, superficial y exterior en la que echan a faltar la dimensión contemplativa y mística. </a:t>
            </a:r>
          </a:p>
        </p:txBody>
      </p:sp>
      <p:sp>
        <p:nvSpPr>
          <p:cNvPr id="6" name="CuadroTexto 5">
            <a:extLst>
              <a:ext uri="{FF2B5EF4-FFF2-40B4-BE49-F238E27FC236}">
                <a16:creationId xmlns:a16="http://schemas.microsoft.com/office/drawing/2014/main" id="{21BC9089-C58A-44B0-AA30-9FDA792D76D8}"/>
              </a:ext>
            </a:extLst>
          </p:cNvPr>
          <p:cNvSpPr txBox="1"/>
          <p:nvPr/>
        </p:nvSpPr>
        <p:spPr>
          <a:xfrm>
            <a:off x="1330313" y="313256"/>
            <a:ext cx="485787" cy="830997"/>
          </a:xfrm>
          <a:prstGeom prst="rect">
            <a:avLst/>
          </a:prstGeom>
          <a:noFill/>
        </p:spPr>
        <p:txBody>
          <a:bodyPr wrap="square" rtlCol="0">
            <a:spAutoFit/>
          </a:bodyPr>
          <a:lstStyle/>
          <a:p>
            <a:r>
              <a:rPr lang="es-ES" sz="4800" b="1" dirty="0">
                <a:solidFill>
                  <a:srgbClr val="7030A0"/>
                </a:solidFill>
                <a:latin typeface="FilledABC" panose="02000607030000020004" pitchFamily="2" charset="0"/>
              </a:rPr>
              <a:t>5</a:t>
            </a:r>
          </a:p>
        </p:txBody>
      </p:sp>
      <p:sp>
        <p:nvSpPr>
          <p:cNvPr id="7" name="Rectángulo 6">
            <a:extLst>
              <a:ext uri="{FF2B5EF4-FFF2-40B4-BE49-F238E27FC236}">
                <a16:creationId xmlns:a16="http://schemas.microsoft.com/office/drawing/2014/main" id="{5F4D71AC-9435-4CCA-8493-B9C739801D2A}"/>
              </a:ext>
            </a:extLst>
          </p:cNvPr>
          <p:cNvSpPr/>
          <p:nvPr/>
        </p:nvSpPr>
        <p:spPr>
          <a:xfrm>
            <a:off x="2635250" y="623601"/>
            <a:ext cx="7580242" cy="1913985"/>
          </a:xfrm>
          <a:prstGeom prst="rect">
            <a:avLst/>
          </a:prstGeom>
        </p:spPr>
        <p:txBody>
          <a:bodyPr wrap="square">
            <a:spAutoFit/>
          </a:bodyPr>
          <a:lstStyle/>
          <a:p>
            <a:pPr algn="just">
              <a:lnSpc>
                <a:spcPts val="3500"/>
              </a:lnSpc>
            </a:pPr>
            <a:r>
              <a:rPr lang="es-ES" sz="3600" dirty="0">
                <a:ln w="0"/>
                <a:solidFill>
                  <a:srgbClr val="C00000"/>
                </a:solidFill>
                <a:effectLst>
                  <a:outerShdw blurRad="38100" dist="25400" dir="5400000" algn="ctr" rotWithShape="0">
                    <a:srgbClr val="6E747A">
                      <a:alpha val="43000"/>
                    </a:srgbClr>
                  </a:outerShdw>
                </a:effectLst>
                <a:latin typeface="Kokila" panose="020B0604020202020204" pitchFamily="34" charset="0"/>
                <a:cs typeface="Kokila" panose="020B0604020202020204" pitchFamily="34" charset="0"/>
              </a:rPr>
              <a:t>Los misioneros tienen que huir de la tentación de querer suplantar a la sociedad civil y de poner la fuerza de su acción misionera en los medios y en las ayudas económicas llegadas de fuera. </a:t>
            </a:r>
          </a:p>
        </p:txBody>
      </p:sp>
      <mc:AlternateContent xmlns:mc="http://schemas.openxmlformats.org/markup-compatibility/2006">
        <mc:Choice xmlns:p14="http://schemas.microsoft.com/office/powerpoint/2010/main" Requires="p14">
          <p:contentPart p14:bwMode="auto" r:id="rId5">
            <p14:nvContentPartPr>
              <p14:cNvPr id="4" name="Entrada de lápiz 3">
                <a:extLst>
                  <a:ext uri="{FF2B5EF4-FFF2-40B4-BE49-F238E27FC236}">
                    <a16:creationId xmlns:a16="http://schemas.microsoft.com/office/drawing/2014/main" id="{C853A2D6-3345-4FB6-90BD-C885896001EE}"/>
                  </a:ext>
                </a:extLst>
              </p14:cNvPr>
              <p14:cNvContentPartPr/>
              <p14:nvPr/>
            </p14:nvContentPartPr>
            <p14:xfrm>
              <a:off x="3829936" y="1285409"/>
              <a:ext cx="4134960" cy="93960"/>
            </p14:xfrm>
          </p:contentPart>
        </mc:Choice>
        <mc:Fallback>
          <p:pic>
            <p:nvPicPr>
              <p:cNvPr id="4" name="Entrada de lápiz 3">
                <a:extLst>
                  <a:ext uri="{FF2B5EF4-FFF2-40B4-BE49-F238E27FC236}">
                    <a16:creationId xmlns:a16="http://schemas.microsoft.com/office/drawing/2014/main" id="{C853A2D6-3345-4FB6-90BD-C885896001EE}"/>
                  </a:ext>
                </a:extLst>
              </p:cNvPr>
              <p:cNvPicPr/>
              <p:nvPr/>
            </p:nvPicPr>
            <p:blipFill>
              <a:blip r:embed="rId6"/>
              <a:stretch>
                <a:fillRect/>
              </a:stretch>
            </p:blipFill>
            <p:spPr>
              <a:xfrm>
                <a:off x="3793936" y="1213409"/>
                <a:ext cx="4206600" cy="2376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8" name="Entrada de lápiz 7">
                <a:extLst>
                  <a:ext uri="{FF2B5EF4-FFF2-40B4-BE49-F238E27FC236}">
                    <a16:creationId xmlns:a16="http://schemas.microsoft.com/office/drawing/2014/main" id="{A15E9E1C-EE55-4ECB-B1D7-6C67610D96E6}"/>
                  </a:ext>
                </a:extLst>
              </p14:cNvPr>
              <p14:cNvContentPartPr/>
              <p14:nvPr/>
            </p14:nvContentPartPr>
            <p14:xfrm>
              <a:off x="3843256" y="1298729"/>
              <a:ext cx="4068720" cy="83520"/>
            </p14:xfrm>
          </p:contentPart>
        </mc:Choice>
        <mc:Fallback>
          <p:pic>
            <p:nvPicPr>
              <p:cNvPr id="8" name="Entrada de lápiz 7">
                <a:extLst>
                  <a:ext uri="{FF2B5EF4-FFF2-40B4-BE49-F238E27FC236}">
                    <a16:creationId xmlns:a16="http://schemas.microsoft.com/office/drawing/2014/main" id="{A15E9E1C-EE55-4ECB-B1D7-6C67610D96E6}"/>
                  </a:ext>
                </a:extLst>
              </p:cNvPr>
              <p:cNvPicPr/>
              <p:nvPr/>
            </p:nvPicPr>
            <p:blipFill>
              <a:blip r:embed="rId8"/>
              <a:stretch>
                <a:fillRect/>
              </a:stretch>
            </p:blipFill>
            <p:spPr>
              <a:xfrm>
                <a:off x="3807256" y="1226729"/>
                <a:ext cx="4140360" cy="2271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9" name="Entrada de lápiz 8">
                <a:extLst>
                  <a:ext uri="{FF2B5EF4-FFF2-40B4-BE49-F238E27FC236}">
                    <a16:creationId xmlns:a16="http://schemas.microsoft.com/office/drawing/2014/main" id="{2ABEA069-CE9D-4516-A6D2-19E267120E45}"/>
                  </a:ext>
                </a:extLst>
              </p14:cNvPr>
              <p14:cNvContentPartPr/>
              <p14:nvPr/>
            </p14:nvContentPartPr>
            <p14:xfrm>
              <a:off x="8163256" y="1271369"/>
              <a:ext cx="1908720" cy="48960"/>
            </p14:xfrm>
          </p:contentPart>
        </mc:Choice>
        <mc:Fallback>
          <p:pic>
            <p:nvPicPr>
              <p:cNvPr id="9" name="Entrada de lápiz 8">
                <a:extLst>
                  <a:ext uri="{FF2B5EF4-FFF2-40B4-BE49-F238E27FC236}">
                    <a16:creationId xmlns:a16="http://schemas.microsoft.com/office/drawing/2014/main" id="{2ABEA069-CE9D-4516-A6D2-19E267120E45}"/>
                  </a:ext>
                </a:extLst>
              </p:cNvPr>
              <p:cNvPicPr/>
              <p:nvPr/>
            </p:nvPicPr>
            <p:blipFill>
              <a:blip r:embed="rId10"/>
              <a:stretch>
                <a:fillRect/>
              </a:stretch>
            </p:blipFill>
            <p:spPr>
              <a:xfrm>
                <a:off x="8127256" y="1199369"/>
                <a:ext cx="1980360" cy="1926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0" name="Entrada de lápiz 9">
                <a:extLst>
                  <a:ext uri="{FF2B5EF4-FFF2-40B4-BE49-F238E27FC236}">
                    <a16:creationId xmlns:a16="http://schemas.microsoft.com/office/drawing/2014/main" id="{49C40940-84E4-429D-92AA-3B238241F8CB}"/>
                  </a:ext>
                </a:extLst>
              </p14:cNvPr>
              <p14:cNvContentPartPr/>
              <p14:nvPr/>
            </p14:nvContentPartPr>
            <p14:xfrm>
              <a:off x="2796376" y="1708049"/>
              <a:ext cx="6493680" cy="104400"/>
            </p14:xfrm>
          </p:contentPart>
        </mc:Choice>
        <mc:Fallback>
          <p:pic>
            <p:nvPicPr>
              <p:cNvPr id="10" name="Entrada de lápiz 9">
                <a:extLst>
                  <a:ext uri="{FF2B5EF4-FFF2-40B4-BE49-F238E27FC236}">
                    <a16:creationId xmlns:a16="http://schemas.microsoft.com/office/drawing/2014/main" id="{49C40940-84E4-429D-92AA-3B238241F8CB}"/>
                  </a:ext>
                </a:extLst>
              </p:cNvPr>
              <p:cNvPicPr/>
              <p:nvPr/>
            </p:nvPicPr>
            <p:blipFill>
              <a:blip r:embed="rId12"/>
              <a:stretch>
                <a:fillRect/>
              </a:stretch>
            </p:blipFill>
            <p:spPr>
              <a:xfrm>
                <a:off x="2760376" y="1636049"/>
                <a:ext cx="6565320" cy="248040"/>
              </a:xfrm>
              <a:prstGeom prst="rect">
                <a:avLst/>
              </a:prstGeom>
            </p:spPr>
          </p:pic>
        </mc:Fallback>
      </mc:AlternateContent>
    </p:spTree>
    <p:extLst>
      <p:ext uri="{BB962C8B-B14F-4D97-AF65-F5344CB8AC3E}">
        <p14:creationId xmlns:p14="http://schemas.microsoft.com/office/powerpoint/2010/main" val="797821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745588" y="319914"/>
            <a:ext cx="1155152" cy="1561896"/>
          </a:xfrm>
          <a:prstGeom prst="flowChartDocument">
            <a:avLst/>
          </a:prstGeom>
        </p:spPr>
      </p:pic>
      <p:pic>
        <p:nvPicPr>
          <p:cNvPr id="4" name="Imagen 3">
            <a:extLst>
              <a:ext uri="{FF2B5EF4-FFF2-40B4-BE49-F238E27FC236}">
                <a16:creationId xmlns:a16="http://schemas.microsoft.com/office/drawing/2014/main" id="{E5C2859C-BD3B-42AF-9CA3-9832A488240E}"/>
              </a:ext>
            </a:extLst>
          </p:cNvPr>
          <p:cNvPicPr>
            <a:picLocks noChangeAspect="1"/>
          </p:cNvPicPr>
          <p:nvPr/>
        </p:nvPicPr>
        <p:blipFill rotWithShape="1">
          <a:blip r:embed="rId4"/>
          <a:srcRect l="9359" t="3515" r="7962" b="4301"/>
          <a:stretch/>
        </p:blipFill>
        <p:spPr>
          <a:xfrm>
            <a:off x="1511534" y="335026"/>
            <a:ext cx="3606800" cy="6238428"/>
          </a:xfrm>
          <a:prstGeom prst="rect">
            <a:avLst/>
          </a:prstGeom>
        </p:spPr>
      </p:pic>
      <p:sp>
        <p:nvSpPr>
          <p:cNvPr id="2" name="Rectángulo 1">
            <a:extLst>
              <a:ext uri="{FF2B5EF4-FFF2-40B4-BE49-F238E27FC236}">
                <a16:creationId xmlns:a16="http://schemas.microsoft.com/office/drawing/2014/main" id="{730E3305-4D04-4E3A-B2A9-246AB1E7B869}"/>
              </a:ext>
            </a:extLst>
          </p:cNvPr>
          <p:cNvSpPr/>
          <p:nvPr/>
        </p:nvSpPr>
        <p:spPr>
          <a:xfrm>
            <a:off x="5445246" y="1467752"/>
            <a:ext cx="4973430" cy="3648948"/>
          </a:xfrm>
          <a:prstGeom prst="rect">
            <a:avLst/>
          </a:prstGeom>
          <a:solidFill>
            <a:srgbClr val="FFFF00"/>
          </a:solidFill>
          <a:ln>
            <a:solidFill>
              <a:srgbClr val="FFFF00"/>
            </a:solidFill>
          </a:ln>
          <a:effectLst>
            <a:outerShdw blurRad="50800" dist="38100" dir="16200000"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Aft>
                <a:spcPts val="800"/>
              </a:spcAft>
            </a:pPr>
            <a:r>
              <a:rPr lang="es-ES" sz="5400" b="1" dirty="0">
                <a:solidFill>
                  <a:srgbClr val="7030A0"/>
                </a:solidFill>
                <a:latin typeface="Black Rose" panose="00000400000000000000" pitchFamily="2" charset="0"/>
                <a:ea typeface="Calibri" panose="020F0502020204030204" pitchFamily="34" charset="0"/>
                <a:cs typeface="Calibri" panose="020F0502020204030204" pitchFamily="34" charset="0"/>
              </a:rPr>
              <a:t>Líneas de futuro: acentos nuevos y caminos por recorrer</a:t>
            </a:r>
            <a:endParaRPr lang="es-ES" sz="5400" dirty="0">
              <a:solidFill>
                <a:srgbClr val="7030A0"/>
              </a:solidFill>
              <a:effectLst/>
              <a:latin typeface="Black Rose" panose="000004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3381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588770" y="319914"/>
            <a:ext cx="1311969" cy="1773930"/>
          </a:xfrm>
          <a:prstGeom prst="flowChartDocument">
            <a:avLst/>
          </a:prstGeom>
        </p:spPr>
      </p:pic>
      <p:pic>
        <p:nvPicPr>
          <p:cNvPr id="2" name="Imagen 1">
            <a:extLst>
              <a:ext uri="{FF2B5EF4-FFF2-40B4-BE49-F238E27FC236}">
                <a16:creationId xmlns:a16="http://schemas.microsoft.com/office/drawing/2014/main" id="{957CA233-D8C3-4893-AD70-A48E47C18B62}"/>
              </a:ext>
            </a:extLst>
          </p:cNvPr>
          <p:cNvPicPr>
            <a:picLocks noChangeAspect="1"/>
          </p:cNvPicPr>
          <p:nvPr/>
        </p:nvPicPr>
        <p:blipFill>
          <a:blip r:embed="rId4"/>
          <a:stretch>
            <a:fillRect/>
          </a:stretch>
        </p:blipFill>
        <p:spPr>
          <a:xfrm>
            <a:off x="341728" y="319913"/>
            <a:ext cx="902872" cy="1560199"/>
          </a:xfrm>
          <a:prstGeom prst="rect">
            <a:avLst/>
          </a:prstGeom>
        </p:spPr>
      </p:pic>
      <p:sp>
        <p:nvSpPr>
          <p:cNvPr id="4" name="CuadroTexto 3">
            <a:extLst>
              <a:ext uri="{FF2B5EF4-FFF2-40B4-BE49-F238E27FC236}">
                <a16:creationId xmlns:a16="http://schemas.microsoft.com/office/drawing/2014/main" id="{99FE4539-C6B3-4FEA-B0BB-E86EBAC91ECD}"/>
              </a:ext>
            </a:extLst>
          </p:cNvPr>
          <p:cNvSpPr txBox="1"/>
          <p:nvPr/>
        </p:nvSpPr>
        <p:spPr>
          <a:xfrm>
            <a:off x="1155700" y="202135"/>
            <a:ext cx="711200" cy="1107996"/>
          </a:xfrm>
          <a:prstGeom prst="rect">
            <a:avLst/>
          </a:prstGeom>
          <a:noFill/>
        </p:spPr>
        <p:txBody>
          <a:bodyPr wrap="square" rtlCol="0">
            <a:spAutoFit/>
          </a:bodyPr>
          <a:lstStyle/>
          <a:p>
            <a:r>
              <a:rPr lang="es-ES" sz="6600" dirty="0">
                <a:solidFill>
                  <a:srgbClr val="00B050"/>
                </a:solidFill>
                <a:latin typeface="Ampoule" panose="00000900000000000000" pitchFamily="2" charset="0"/>
              </a:rPr>
              <a:t>1</a:t>
            </a:r>
          </a:p>
        </p:txBody>
      </p:sp>
      <p:sp>
        <p:nvSpPr>
          <p:cNvPr id="3" name="Rectángulo 2">
            <a:extLst>
              <a:ext uri="{FF2B5EF4-FFF2-40B4-BE49-F238E27FC236}">
                <a16:creationId xmlns:a16="http://schemas.microsoft.com/office/drawing/2014/main" id="{321E1287-D314-4145-8EDA-89F51FE4328B}"/>
              </a:ext>
            </a:extLst>
          </p:cNvPr>
          <p:cNvSpPr/>
          <p:nvPr/>
        </p:nvSpPr>
        <p:spPr>
          <a:xfrm>
            <a:off x="2832514" y="1002949"/>
            <a:ext cx="6790642" cy="1754326"/>
          </a:xfrm>
          <a:prstGeom prst="rect">
            <a:avLst/>
          </a:prstGeom>
          <a:blipFill>
            <a:blip r:embed="rId5"/>
            <a:tile tx="0" ty="0" sx="100000" sy="100000" flip="none" algn="tl"/>
          </a:blip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Lucida Handwriting" panose="03010101010101010101" pitchFamily="66" charset="0"/>
                <a:ea typeface="Calibri" panose="020F0502020204030204" pitchFamily="34" charset="0"/>
              </a:rPr>
              <a:t>DEJARSE GUIAR </a:t>
            </a:r>
          </a:p>
          <a:p>
            <a:pPr algn="ctr"/>
            <a:r>
              <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Lucida Handwriting" panose="03010101010101010101" pitchFamily="66" charset="0"/>
                <a:ea typeface="Calibri" panose="020F0502020204030204" pitchFamily="34" charset="0"/>
              </a:rPr>
              <a:t>POR EL ESPÍRITU</a:t>
            </a:r>
            <a:endPar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Lucida Handwriting" panose="03010101010101010101" pitchFamily="66" charset="0"/>
            </a:endParaRPr>
          </a:p>
        </p:txBody>
      </p:sp>
      <p:sp>
        <p:nvSpPr>
          <p:cNvPr id="6" name="Rectángulo 5">
            <a:extLst>
              <a:ext uri="{FF2B5EF4-FFF2-40B4-BE49-F238E27FC236}">
                <a16:creationId xmlns:a16="http://schemas.microsoft.com/office/drawing/2014/main" id="{EE5E1CAC-5FF0-41E6-8B51-070894A210EC}"/>
              </a:ext>
            </a:extLst>
          </p:cNvPr>
          <p:cNvSpPr/>
          <p:nvPr/>
        </p:nvSpPr>
        <p:spPr>
          <a:xfrm>
            <a:off x="1866900" y="3726022"/>
            <a:ext cx="9253600" cy="2308324"/>
          </a:xfrm>
          <a:prstGeom prst="rect">
            <a:avLst/>
          </a:prstGeom>
        </p:spPr>
        <p:txBody>
          <a:bodyPr wrap="square">
            <a:spAutoFit/>
          </a:bodyPr>
          <a:lstStyle/>
          <a:p>
            <a:pPr algn="just"/>
            <a:r>
              <a:rPr lang="es-ES" sz="3600" b="1" dirty="0">
                <a:solidFill>
                  <a:srgbClr val="7030A0"/>
                </a:solidFill>
                <a:latin typeface="Sitka Heading" panose="02000505000000020004" pitchFamily="2" charset="0"/>
                <a:ea typeface="Calibri" panose="020F0502020204030204" pitchFamily="34" charset="0"/>
              </a:rPr>
              <a:t>La docilidad al Espíritu compromete además a acoger los dones de fortaleza y discernimiento, que son rasgos esenciales en la espiritualidad misionera.</a:t>
            </a:r>
            <a:endParaRPr lang="es-ES" sz="3600" b="1" dirty="0">
              <a:solidFill>
                <a:srgbClr val="7030A0"/>
              </a:solidFill>
              <a:latin typeface="Sitka Heading" panose="02000505000000020004" pitchFamily="2" charset="0"/>
            </a:endParaRPr>
          </a:p>
        </p:txBody>
      </p:sp>
    </p:spTree>
    <p:extLst>
      <p:ext uri="{BB962C8B-B14F-4D97-AF65-F5344CB8AC3E}">
        <p14:creationId xmlns:p14="http://schemas.microsoft.com/office/powerpoint/2010/main" val="250928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299466" y="319913"/>
            <a:ext cx="1601274" cy="2165103"/>
          </a:xfrm>
          <a:prstGeom prst="flowChartDocument">
            <a:avLst/>
          </a:prstGeom>
        </p:spPr>
      </p:pic>
      <p:pic>
        <p:nvPicPr>
          <p:cNvPr id="2" name="Imagen 1">
            <a:extLst>
              <a:ext uri="{FF2B5EF4-FFF2-40B4-BE49-F238E27FC236}">
                <a16:creationId xmlns:a16="http://schemas.microsoft.com/office/drawing/2014/main" id="{957CA233-D8C3-4893-AD70-A48E47C18B62}"/>
              </a:ext>
            </a:extLst>
          </p:cNvPr>
          <p:cNvPicPr>
            <a:picLocks noChangeAspect="1"/>
          </p:cNvPicPr>
          <p:nvPr/>
        </p:nvPicPr>
        <p:blipFill>
          <a:blip r:embed="rId4"/>
          <a:stretch>
            <a:fillRect/>
          </a:stretch>
        </p:blipFill>
        <p:spPr>
          <a:xfrm>
            <a:off x="341728" y="319913"/>
            <a:ext cx="902872" cy="1560199"/>
          </a:xfrm>
          <a:prstGeom prst="rect">
            <a:avLst/>
          </a:prstGeom>
        </p:spPr>
      </p:pic>
      <p:sp>
        <p:nvSpPr>
          <p:cNvPr id="4" name="CuadroTexto 3">
            <a:extLst>
              <a:ext uri="{FF2B5EF4-FFF2-40B4-BE49-F238E27FC236}">
                <a16:creationId xmlns:a16="http://schemas.microsoft.com/office/drawing/2014/main" id="{99FE4539-C6B3-4FEA-B0BB-E86EBAC91ECD}"/>
              </a:ext>
            </a:extLst>
          </p:cNvPr>
          <p:cNvSpPr txBox="1"/>
          <p:nvPr/>
        </p:nvSpPr>
        <p:spPr>
          <a:xfrm>
            <a:off x="1155700" y="202135"/>
            <a:ext cx="711200" cy="1107996"/>
          </a:xfrm>
          <a:prstGeom prst="rect">
            <a:avLst/>
          </a:prstGeom>
          <a:noFill/>
        </p:spPr>
        <p:txBody>
          <a:bodyPr wrap="square" rtlCol="0">
            <a:spAutoFit/>
          </a:bodyPr>
          <a:lstStyle/>
          <a:p>
            <a:r>
              <a:rPr lang="es-ES" sz="6600" dirty="0">
                <a:solidFill>
                  <a:srgbClr val="00B050"/>
                </a:solidFill>
                <a:latin typeface="Ampoule" panose="00000900000000000000" pitchFamily="2" charset="0"/>
              </a:rPr>
              <a:t>2</a:t>
            </a:r>
          </a:p>
        </p:txBody>
      </p:sp>
      <p:sp>
        <p:nvSpPr>
          <p:cNvPr id="6" name="Rectángulo 5">
            <a:extLst>
              <a:ext uri="{FF2B5EF4-FFF2-40B4-BE49-F238E27FC236}">
                <a16:creationId xmlns:a16="http://schemas.microsoft.com/office/drawing/2014/main" id="{DC0E2B97-869B-42E8-A09A-307F7856B718}"/>
              </a:ext>
            </a:extLst>
          </p:cNvPr>
          <p:cNvSpPr/>
          <p:nvPr/>
        </p:nvSpPr>
        <p:spPr>
          <a:xfrm>
            <a:off x="569844" y="3883031"/>
            <a:ext cx="11185122" cy="2554545"/>
          </a:xfrm>
          <a:prstGeom prst="rect">
            <a:avLst/>
          </a:prstGeom>
        </p:spPr>
        <p:txBody>
          <a:bodyPr wrap="square">
            <a:spAutoFit/>
          </a:bodyPr>
          <a:lstStyle/>
          <a:p>
            <a:pPr algn="just"/>
            <a:r>
              <a:rPr lang="es-ES" sz="3200" b="1" dirty="0">
                <a:solidFill>
                  <a:srgbClr val="0070C0"/>
                </a:solidFill>
                <a:latin typeface="Sitka Heading" panose="02000505000000020004" pitchFamily="2" charset="0"/>
                <a:ea typeface="Calibri" panose="020F0502020204030204" pitchFamily="34" charset="0"/>
              </a:rPr>
              <a:t>El misionero debe vivir el misterio de Cristo “enviado” y amar a la Iglesia y a los hombres como Jesús los ha amado; es el hermano universal que lleva consigo el espíritu de la Iglesia, su apertura y atención a todos los pueblos, particularmente a los más pequeños y pobres. </a:t>
            </a:r>
            <a:endParaRPr lang="es-ES" sz="3200" b="1" dirty="0">
              <a:solidFill>
                <a:srgbClr val="0070C0"/>
              </a:solidFill>
              <a:latin typeface="Sitka Heading" panose="02000505000000020004" pitchFamily="2" charset="0"/>
            </a:endParaRPr>
          </a:p>
        </p:txBody>
      </p:sp>
      <p:sp>
        <p:nvSpPr>
          <p:cNvPr id="7" name="Rectángulo 6">
            <a:extLst>
              <a:ext uri="{FF2B5EF4-FFF2-40B4-BE49-F238E27FC236}">
                <a16:creationId xmlns:a16="http://schemas.microsoft.com/office/drawing/2014/main" id="{9C070A6A-8804-45DA-B916-CCBB8B68CF68}"/>
              </a:ext>
            </a:extLst>
          </p:cNvPr>
          <p:cNvSpPr/>
          <p:nvPr/>
        </p:nvSpPr>
        <p:spPr>
          <a:xfrm>
            <a:off x="2946846" y="587450"/>
            <a:ext cx="5981125" cy="2585323"/>
          </a:xfrm>
          <a:prstGeom prst="rect">
            <a:avLst/>
          </a:prstGeom>
          <a:blipFill>
            <a:blip r:embed="rId5"/>
            <a:tile tx="0" ty="0" sx="100000" sy="100000" flip="none" algn="tl"/>
          </a:blip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Lucida Handwriting" panose="03010101010101010101" pitchFamily="66" charset="0"/>
                <a:ea typeface="Calibri" panose="020F0502020204030204" pitchFamily="34" charset="0"/>
              </a:rPr>
              <a:t>FAVORECER EL </a:t>
            </a:r>
          </a:p>
          <a:p>
            <a:pPr algn="ctr"/>
            <a:r>
              <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Lucida Handwriting" panose="03010101010101010101" pitchFamily="66" charset="0"/>
                <a:ea typeface="Calibri" panose="020F0502020204030204" pitchFamily="34" charset="0"/>
              </a:rPr>
              <a:t>ENCUENTRO</a:t>
            </a:r>
          </a:p>
          <a:p>
            <a:pPr algn="ctr"/>
            <a:r>
              <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Lucida Handwriting" panose="03010101010101010101" pitchFamily="66" charset="0"/>
                <a:ea typeface="Calibri" panose="020F0502020204030204" pitchFamily="34" charset="0"/>
              </a:rPr>
              <a:t>CON CRISTO</a:t>
            </a:r>
          </a:p>
        </p:txBody>
      </p:sp>
    </p:spTree>
    <p:extLst>
      <p:ext uri="{BB962C8B-B14F-4D97-AF65-F5344CB8AC3E}">
        <p14:creationId xmlns:p14="http://schemas.microsoft.com/office/powerpoint/2010/main" val="2043971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299466" y="319913"/>
            <a:ext cx="1601274" cy="2165103"/>
          </a:xfrm>
          <a:prstGeom prst="flowChartDocument">
            <a:avLst/>
          </a:prstGeom>
        </p:spPr>
      </p:pic>
      <p:pic>
        <p:nvPicPr>
          <p:cNvPr id="2" name="Imagen 1">
            <a:extLst>
              <a:ext uri="{FF2B5EF4-FFF2-40B4-BE49-F238E27FC236}">
                <a16:creationId xmlns:a16="http://schemas.microsoft.com/office/drawing/2014/main" id="{957CA233-D8C3-4893-AD70-A48E47C18B62}"/>
              </a:ext>
            </a:extLst>
          </p:cNvPr>
          <p:cNvPicPr>
            <a:picLocks noChangeAspect="1"/>
          </p:cNvPicPr>
          <p:nvPr/>
        </p:nvPicPr>
        <p:blipFill>
          <a:blip r:embed="rId4"/>
          <a:stretch>
            <a:fillRect/>
          </a:stretch>
        </p:blipFill>
        <p:spPr>
          <a:xfrm>
            <a:off x="341728" y="319913"/>
            <a:ext cx="902872" cy="1560199"/>
          </a:xfrm>
          <a:prstGeom prst="rect">
            <a:avLst/>
          </a:prstGeom>
        </p:spPr>
      </p:pic>
      <p:sp>
        <p:nvSpPr>
          <p:cNvPr id="4" name="CuadroTexto 3">
            <a:extLst>
              <a:ext uri="{FF2B5EF4-FFF2-40B4-BE49-F238E27FC236}">
                <a16:creationId xmlns:a16="http://schemas.microsoft.com/office/drawing/2014/main" id="{99FE4539-C6B3-4FEA-B0BB-E86EBAC91ECD}"/>
              </a:ext>
            </a:extLst>
          </p:cNvPr>
          <p:cNvSpPr txBox="1"/>
          <p:nvPr/>
        </p:nvSpPr>
        <p:spPr>
          <a:xfrm>
            <a:off x="1155700" y="202135"/>
            <a:ext cx="711200" cy="1107996"/>
          </a:xfrm>
          <a:prstGeom prst="rect">
            <a:avLst/>
          </a:prstGeom>
          <a:noFill/>
        </p:spPr>
        <p:txBody>
          <a:bodyPr wrap="square" rtlCol="0">
            <a:spAutoFit/>
          </a:bodyPr>
          <a:lstStyle/>
          <a:p>
            <a:r>
              <a:rPr lang="es-ES" sz="6600" dirty="0">
                <a:solidFill>
                  <a:srgbClr val="00B050"/>
                </a:solidFill>
                <a:latin typeface="Ampoule" panose="00000900000000000000" pitchFamily="2" charset="0"/>
              </a:rPr>
              <a:t>3</a:t>
            </a:r>
          </a:p>
        </p:txBody>
      </p:sp>
      <p:sp>
        <p:nvSpPr>
          <p:cNvPr id="8" name="Rectángulo 7">
            <a:extLst>
              <a:ext uri="{FF2B5EF4-FFF2-40B4-BE49-F238E27FC236}">
                <a16:creationId xmlns:a16="http://schemas.microsoft.com/office/drawing/2014/main" id="{27F6E747-B414-4CB7-932D-3D768BC3161A}"/>
              </a:ext>
            </a:extLst>
          </p:cNvPr>
          <p:cNvSpPr/>
          <p:nvPr/>
        </p:nvSpPr>
        <p:spPr>
          <a:xfrm>
            <a:off x="1244600" y="4027509"/>
            <a:ext cx="9953487" cy="2308324"/>
          </a:xfrm>
          <a:prstGeom prst="rect">
            <a:avLst/>
          </a:prstGeom>
        </p:spPr>
        <p:txBody>
          <a:bodyPr wrap="square">
            <a:spAutoFit/>
          </a:bodyPr>
          <a:lstStyle/>
          <a:p>
            <a:pPr algn="just"/>
            <a:r>
              <a:rPr lang="es-ES" sz="3600" b="1" dirty="0">
                <a:solidFill>
                  <a:srgbClr val="C00000"/>
                </a:solidFill>
                <a:latin typeface="Sitka Heading" panose="02000505000000020004" pitchFamily="2" charset="0"/>
                <a:ea typeface="Calibri" panose="020F0502020204030204" pitchFamily="34" charset="0"/>
              </a:rPr>
              <a:t>Se trata de acompañar, con los medios adecuados, está llamada a salir de sí, de su contexto cultural, social e histórico, a arriesgar toda su vida en este envío e ir hacia el otro. </a:t>
            </a:r>
            <a:endParaRPr lang="es-ES" sz="3600" b="1" dirty="0">
              <a:solidFill>
                <a:srgbClr val="C00000"/>
              </a:solidFill>
              <a:latin typeface="Sitka Heading" panose="02000505000000020004" pitchFamily="2" charset="0"/>
            </a:endParaRPr>
          </a:p>
        </p:txBody>
      </p:sp>
      <p:sp>
        <p:nvSpPr>
          <p:cNvPr id="11" name="Rectángulo 10">
            <a:extLst>
              <a:ext uri="{FF2B5EF4-FFF2-40B4-BE49-F238E27FC236}">
                <a16:creationId xmlns:a16="http://schemas.microsoft.com/office/drawing/2014/main" id="{33DDD0A1-9A65-419E-BB23-53E32034CD10}"/>
              </a:ext>
            </a:extLst>
          </p:cNvPr>
          <p:cNvSpPr/>
          <p:nvPr/>
        </p:nvSpPr>
        <p:spPr>
          <a:xfrm>
            <a:off x="1866900" y="756133"/>
            <a:ext cx="8217603" cy="2308324"/>
          </a:xfrm>
          <a:prstGeom prst="rect">
            <a:avLst/>
          </a:prstGeom>
          <a:blipFill>
            <a:blip r:embed="rId5"/>
            <a:tile tx="0" ty="0" sx="100000" sy="100000" flip="none" algn="tl"/>
          </a:blip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Lucida Handwriting" panose="03010101010101010101" pitchFamily="66" charset="0"/>
                <a:ea typeface="Calibri" panose="020F0502020204030204" pitchFamily="34" charset="0"/>
              </a:rPr>
              <a:t>CUIDAR EL ACOMPAÑAMIENTO </a:t>
            </a:r>
          </a:p>
          <a:p>
            <a:pPr algn="ctr"/>
            <a:r>
              <a:rPr lang="es-ES"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Lucida Handwriting" panose="03010101010101010101" pitchFamily="66" charset="0"/>
                <a:ea typeface="Calibri" panose="020F0502020204030204" pitchFamily="34" charset="0"/>
              </a:rPr>
              <a:t>ESPIRITUAL Y EL ENVÍO </a:t>
            </a:r>
          </a:p>
        </p:txBody>
      </p:sp>
    </p:spTree>
    <p:extLst>
      <p:ext uri="{BB962C8B-B14F-4D97-AF65-F5344CB8AC3E}">
        <p14:creationId xmlns:p14="http://schemas.microsoft.com/office/powerpoint/2010/main" val="34005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5735351-22BE-4A19-9D03-3D009F1CFD58}"/>
              </a:ext>
            </a:extLst>
          </p:cNvPr>
          <p:cNvPicPr>
            <a:picLocks noChangeAspect="1"/>
          </p:cNvPicPr>
          <p:nvPr/>
        </p:nvPicPr>
        <p:blipFill>
          <a:blip r:embed="rId2"/>
          <a:stretch>
            <a:fillRect/>
          </a:stretch>
        </p:blipFill>
        <p:spPr>
          <a:xfrm>
            <a:off x="571500" y="454979"/>
            <a:ext cx="9575800" cy="5940894"/>
          </a:xfrm>
          <a:prstGeom prst="rect">
            <a:avLst/>
          </a:prstGeom>
        </p:spPr>
      </p:pic>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10299466" y="319913"/>
            <a:ext cx="1601274" cy="2165103"/>
          </a:xfrm>
          <a:prstGeom prst="flowChartDocument">
            <a:avLst/>
          </a:prstGeom>
        </p:spPr>
      </p:pic>
      <p:sp>
        <p:nvSpPr>
          <p:cNvPr id="2" name="Rectángulo 1">
            <a:extLst>
              <a:ext uri="{FF2B5EF4-FFF2-40B4-BE49-F238E27FC236}">
                <a16:creationId xmlns:a16="http://schemas.microsoft.com/office/drawing/2014/main" id="{D357CEF3-11C5-4323-A33C-E6BEEA07423F}"/>
              </a:ext>
            </a:extLst>
          </p:cNvPr>
          <p:cNvSpPr/>
          <p:nvPr/>
        </p:nvSpPr>
        <p:spPr>
          <a:xfrm>
            <a:off x="571500" y="4641547"/>
            <a:ext cx="9575800" cy="1754326"/>
          </a:xfrm>
          <a:prstGeom prst="rect">
            <a:avLst/>
          </a:prstGeom>
        </p:spPr>
        <p:txBody>
          <a:bodyPr wrap="square">
            <a:spAutoFit/>
          </a:bodyPr>
          <a:lstStyle/>
          <a:p>
            <a:pPr algn="just"/>
            <a:r>
              <a:rPr lang="es-E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La misión es una manera de entender a Dios y su Proyecto para la humanidad. Un espacio de ENCUENTRO y de experimentar a Dios. </a:t>
            </a:r>
          </a:p>
        </p:txBody>
      </p:sp>
    </p:spTree>
    <p:extLst>
      <p:ext uri="{BB962C8B-B14F-4D97-AF65-F5344CB8AC3E}">
        <p14:creationId xmlns:p14="http://schemas.microsoft.com/office/powerpoint/2010/main" val="1812372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299466" y="319913"/>
            <a:ext cx="1601274" cy="2165103"/>
          </a:xfrm>
          <a:prstGeom prst="flowChartDocument">
            <a:avLst/>
          </a:prstGeom>
        </p:spPr>
      </p:pic>
      <p:pic>
        <p:nvPicPr>
          <p:cNvPr id="2" name="Imagen 1">
            <a:extLst>
              <a:ext uri="{FF2B5EF4-FFF2-40B4-BE49-F238E27FC236}">
                <a16:creationId xmlns:a16="http://schemas.microsoft.com/office/drawing/2014/main" id="{957CA233-D8C3-4893-AD70-A48E47C18B62}"/>
              </a:ext>
            </a:extLst>
          </p:cNvPr>
          <p:cNvPicPr>
            <a:picLocks noChangeAspect="1"/>
          </p:cNvPicPr>
          <p:nvPr/>
        </p:nvPicPr>
        <p:blipFill>
          <a:blip r:embed="rId4"/>
          <a:stretch>
            <a:fillRect/>
          </a:stretch>
        </p:blipFill>
        <p:spPr>
          <a:xfrm>
            <a:off x="341728" y="319913"/>
            <a:ext cx="902872" cy="1560199"/>
          </a:xfrm>
          <a:prstGeom prst="rect">
            <a:avLst/>
          </a:prstGeom>
        </p:spPr>
      </p:pic>
      <p:sp>
        <p:nvSpPr>
          <p:cNvPr id="4" name="CuadroTexto 3">
            <a:extLst>
              <a:ext uri="{FF2B5EF4-FFF2-40B4-BE49-F238E27FC236}">
                <a16:creationId xmlns:a16="http://schemas.microsoft.com/office/drawing/2014/main" id="{99FE4539-C6B3-4FEA-B0BB-E86EBAC91ECD}"/>
              </a:ext>
            </a:extLst>
          </p:cNvPr>
          <p:cNvSpPr txBox="1"/>
          <p:nvPr/>
        </p:nvSpPr>
        <p:spPr>
          <a:xfrm>
            <a:off x="1244600" y="319913"/>
            <a:ext cx="622300" cy="1107996"/>
          </a:xfrm>
          <a:prstGeom prst="rect">
            <a:avLst/>
          </a:prstGeom>
          <a:noFill/>
        </p:spPr>
        <p:txBody>
          <a:bodyPr wrap="square" rtlCol="0">
            <a:spAutoFit/>
          </a:bodyPr>
          <a:lstStyle/>
          <a:p>
            <a:r>
              <a:rPr lang="es-ES" sz="6600" dirty="0">
                <a:solidFill>
                  <a:srgbClr val="00B050"/>
                </a:solidFill>
                <a:latin typeface="Ampoule" panose="00000900000000000000" pitchFamily="2" charset="0"/>
              </a:rPr>
              <a:t>4</a:t>
            </a:r>
          </a:p>
        </p:txBody>
      </p:sp>
      <p:sp>
        <p:nvSpPr>
          <p:cNvPr id="7" name="Rectángulo 6">
            <a:extLst>
              <a:ext uri="{FF2B5EF4-FFF2-40B4-BE49-F238E27FC236}">
                <a16:creationId xmlns:a16="http://schemas.microsoft.com/office/drawing/2014/main" id="{469F587F-D65E-46F4-B695-F55282023FAD}"/>
              </a:ext>
            </a:extLst>
          </p:cNvPr>
          <p:cNvSpPr/>
          <p:nvPr/>
        </p:nvSpPr>
        <p:spPr>
          <a:xfrm>
            <a:off x="483578" y="3491260"/>
            <a:ext cx="11199210" cy="3016210"/>
          </a:xfrm>
          <a:prstGeom prst="rect">
            <a:avLst/>
          </a:prstGeom>
        </p:spPr>
        <p:txBody>
          <a:bodyPr wrap="square">
            <a:spAutoFit/>
          </a:bodyPr>
          <a:lstStyle/>
          <a:p>
            <a:pPr algn="just">
              <a:lnSpc>
                <a:spcPts val="3800"/>
              </a:lnSpc>
            </a:pPr>
            <a:r>
              <a:rPr lang="es-ES" sz="3600" b="1" dirty="0">
                <a:solidFill>
                  <a:srgbClr val="00B050"/>
                </a:solidFill>
                <a:latin typeface="Sitka Heading" panose="02000505000000020004" pitchFamily="2" charset="0"/>
                <a:ea typeface="Calibri" panose="020F0502020204030204" pitchFamily="34" charset="0"/>
              </a:rPr>
              <a:t>El contacto con las tradiciones espirituales no cristianas, nos lleva a pensar que el futuro de la misión dependerá en gran parte de la contemplación. El misionero al contemplar y sumergirse en la riqueza de las otras tradiciones espirituales, quedará enriquecido y fecundado.</a:t>
            </a:r>
            <a:endParaRPr lang="es-ES" sz="3600" b="1" dirty="0">
              <a:solidFill>
                <a:srgbClr val="00B050"/>
              </a:solidFill>
              <a:latin typeface="Sitka Heading" panose="02000505000000020004" pitchFamily="2" charset="0"/>
            </a:endParaRPr>
          </a:p>
        </p:txBody>
      </p:sp>
      <p:sp>
        <p:nvSpPr>
          <p:cNvPr id="8" name="Rectángulo 7">
            <a:extLst>
              <a:ext uri="{FF2B5EF4-FFF2-40B4-BE49-F238E27FC236}">
                <a16:creationId xmlns:a16="http://schemas.microsoft.com/office/drawing/2014/main" id="{88C65A89-604D-4999-956C-C07384C0EBD8}"/>
              </a:ext>
            </a:extLst>
          </p:cNvPr>
          <p:cNvSpPr/>
          <p:nvPr/>
        </p:nvSpPr>
        <p:spPr>
          <a:xfrm>
            <a:off x="2648589" y="469075"/>
            <a:ext cx="6869188" cy="2585323"/>
          </a:xfrm>
          <a:prstGeom prst="rect">
            <a:avLst/>
          </a:prstGeom>
          <a:blipFill>
            <a:blip r:embed="rId5"/>
            <a:tile tx="0" ty="0" sx="100000" sy="100000" flip="none" algn="tl"/>
          </a:blip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Lucida Handwriting" panose="03010101010101010101" pitchFamily="66" charset="0"/>
                <a:ea typeface="Calibri" panose="020F0502020204030204" pitchFamily="34" charset="0"/>
              </a:rPr>
              <a:t>TRABAJAR LA </a:t>
            </a:r>
          </a:p>
          <a:p>
            <a:pPr algn="ctr"/>
            <a:r>
              <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Lucida Handwriting" panose="03010101010101010101" pitchFamily="66" charset="0"/>
                <a:ea typeface="Calibri" panose="020F0502020204030204" pitchFamily="34" charset="0"/>
              </a:rPr>
              <a:t>DIMENSIÓN </a:t>
            </a:r>
          </a:p>
          <a:p>
            <a:pPr algn="ctr"/>
            <a:r>
              <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Lucida Handwriting" panose="03010101010101010101" pitchFamily="66" charset="0"/>
                <a:ea typeface="Calibri" panose="020F0502020204030204" pitchFamily="34" charset="0"/>
              </a:rPr>
              <a:t>CONTEMPLATIVA </a:t>
            </a:r>
          </a:p>
        </p:txBody>
      </p:sp>
    </p:spTree>
    <p:extLst>
      <p:ext uri="{BB962C8B-B14F-4D97-AF65-F5344CB8AC3E}">
        <p14:creationId xmlns:p14="http://schemas.microsoft.com/office/powerpoint/2010/main" val="24895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299466" y="319913"/>
            <a:ext cx="1601274" cy="2165103"/>
          </a:xfrm>
          <a:prstGeom prst="flowChartDocument">
            <a:avLst/>
          </a:prstGeom>
        </p:spPr>
      </p:pic>
      <p:pic>
        <p:nvPicPr>
          <p:cNvPr id="2050" name="Picture 2" descr="Image result for lo que hemos contemplado... os lo anunciamos">
            <a:extLst>
              <a:ext uri="{FF2B5EF4-FFF2-40B4-BE49-F238E27FC236}">
                <a16:creationId xmlns:a16="http://schemas.microsoft.com/office/drawing/2014/main" id="{AF9265B3-C7D6-4349-BDB2-27B98C5639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799" y="319913"/>
            <a:ext cx="9801966" cy="6210098"/>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715BC95B-9E2A-423D-927D-4739731A48DA}"/>
              </a:ext>
            </a:extLst>
          </p:cNvPr>
          <p:cNvSpPr/>
          <p:nvPr/>
        </p:nvSpPr>
        <p:spPr>
          <a:xfrm>
            <a:off x="4295886" y="319913"/>
            <a:ext cx="6096000" cy="3477875"/>
          </a:xfrm>
          <a:prstGeom prst="rect">
            <a:avLst/>
          </a:prstGeom>
        </p:spPr>
        <p:txBody>
          <a:bodyPr>
            <a:spAutoFit/>
          </a:bodyPr>
          <a:lstStyle/>
          <a:p>
            <a:pPr lvl="0"/>
            <a:r>
              <a:rPr lang="es-ES" sz="4400" dirty="0">
                <a:solidFill>
                  <a:srgbClr val="FFFF00"/>
                </a:solidFill>
                <a:latin typeface="Copperplate Gothic Bold" panose="020E0705020206020404" pitchFamily="34" charset="0"/>
                <a:ea typeface="Calibri" panose="020F0502020204030204" pitchFamily="34" charset="0"/>
              </a:rPr>
              <a:t>“Lo que contemplamos acerca de la palabra de vida... os lo anunciamos”</a:t>
            </a:r>
            <a:endParaRPr lang="es-ES" sz="4400" dirty="0">
              <a:solidFill>
                <a:srgbClr val="FFFF00"/>
              </a:solidFill>
              <a:latin typeface="Copperplate Gothic Bold" panose="020E0705020206020404" pitchFamily="34" charset="0"/>
            </a:endParaRPr>
          </a:p>
        </p:txBody>
      </p:sp>
    </p:spTree>
    <p:extLst>
      <p:ext uri="{BB962C8B-B14F-4D97-AF65-F5344CB8AC3E}">
        <p14:creationId xmlns:p14="http://schemas.microsoft.com/office/powerpoint/2010/main" val="2460414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46CF182-E039-40A6-8681-AAE6CA27F763}"/>
              </a:ext>
            </a:extLst>
          </p:cNvPr>
          <p:cNvPicPr>
            <a:picLocks noChangeAspect="1"/>
          </p:cNvPicPr>
          <p:nvPr/>
        </p:nvPicPr>
        <p:blipFill>
          <a:blip r:embed="rId2"/>
          <a:stretch>
            <a:fillRect/>
          </a:stretch>
        </p:blipFill>
        <p:spPr>
          <a:xfrm>
            <a:off x="223937" y="211016"/>
            <a:ext cx="5389331" cy="6401355"/>
          </a:xfrm>
          <a:prstGeom prst="rect">
            <a:avLst/>
          </a:prstGeom>
        </p:spPr>
      </p:pic>
      <p:pic>
        <p:nvPicPr>
          <p:cNvPr id="9" name="Imagen 8">
            <a:extLst>
              <a:ext uri="{FF2B5EF4-FFF2-40B4-BE49-F238E27FC236}">
                <a16:creationId xmlns:a16="http://schemas.microsoft.com/office/drawing/2014/main" id="{16FF8078-D3F7-46BA-A792-427F3D6F92A6}"/>
              </a:ext>
            </a:extLst>
          </p:cNvPr>
          <p:cNvPicPr>
            <a:picLocks noChangeAspect="1"/>
          </p:cNvPicPr>
          <p:nvPr/>
        </p:nvPicPr>
        <p:blipFill>
          <a:blip r:embed="rId3"/>
          <a:stretch>
            <a:fillRect/>
          </a:stretch>
        </p:blipFill>
        <p:spPr>
          <a:xfrm>
            <a:off x="5473144" y="340491"/>
            <a:ext cx="3127519" cy="204233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Picture 4" descr="Image result for gracias thank you merci">
            <a:extLst>
              <a:ext uri="{FF2B5EF4-FFF2-40B4-BE49-F238E27FC236}">
                <a16:creationId xmlns:a16="http://schemas.microsoft.com/office/drawing/2014/main" id="{30708006-6183-4B5A-84C0-DC7B1B23C69E}"/>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5825" t="9291" r="50272" b="53789"/>
          <a:stretch/>
        </p:blipFill>
        <p:spPr bwMode="auto">
          <a:xfrm>
            <a:off x="8600663" y="1786481"/>
            <a:ext cx="3026388" cy="2024696"/>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a:ext uri="{909E8E84-426E-40DD-AFC4-6F175D3DCCD1}">
              <a14:hiddenFill xmlns:a14="http://schemas.microsoft.com/office/drawing/2010/main">
                <a:solidFill>
                  <a:srgbClr val="FFFFFF"/>
                </a:solidFill>
              </a14:hiddenFill>
            </a:ext>
          </a:extLst>
        </p:spPr>
      </p:pic>
      <p:pic>
        <p:nvPicPr>
          <p:cNvPr id="13" name="Picture 4" descr="Image result for gracias thank you merci">
            <a:extLst>
              <a:ext uri="{FF2B5EF4-FFF2-40B4-BE49-F238E27FC236}">
                <a16:creationId xmlns:a16="http://schemas.microsoft.com/office/drawing/2014/main" id="{2BE5457B-3E79-425B-A508-4DDF944FEFFF}"/>
              </a:ext>
            </a:extLst>
          </p:cNvPr>
          <p:cNvPicPr>
            <a:picLocks noChangeAspect="1" noChangeArrowheads="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5515" t="47765" r="51200" b="16092"/>
          <a:stretch/>
        </p:blipFill>
        <p:spPr bwMode="auto">
          <a:xfrm>
            <a:off x="5613268" y="4081670"/>
            <a:ext cx="3450563" cy="2292161"/>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284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299466" y="319913"/>
            <a:ext cx="1601274" cy="2165103"/>
          </a:xfrm>
          <a:prstGeom prst="flowChartDocument">
            <a:avLst/>
          </a:prstGeom>
        </p:spPr>
      </p:pic>
      <p:sp>
        <p:nvSpPr>
          <p:cNvPr id="2" name="Rectángulo 1">
            <a:extLst>
              <a:ext uri="{FF2B5EF4-FFF2-40B4-BE49-F238E27FC236}">
                <a16:creationId xmlns:a16="http://schemas.microsoft.com/office/drawing/2014/main" id="{348E2C2C-7385-43E2-9079-667534F5237E}"/>
              </a:ext>
            </a:extLst>
          </p:cNvPr>
          <p:cNvSpPr/>
          <p:nvPr/>
        </p:nvSpPr>
        <p:spPr>
          <a:xfrm>
            <a:off x="3085409" y="1003262"/>
            <a:ext cx="7251466" cy="1754326"/>
          </a:xfrm>
          <a:prstGeom prst="rect">
            <a:avLst/>
          </a:prstGeom>
        </p:spPr>
        <p:txBody>
          <a:bodyPr wrap="square">
            <a:spAutoFit/>
          </a:bodyPr>
          <a:lstStyle/>
          <a:p>
            <a:pPr algn="just"/>
            <a:r>
              <a:rPr lang="es-ES" sz="3600" b="1" dirty="0">
                <a:solidFill>
                  <a:schemeClr val="accent6"/>
                </a:solidFill>
                <a:latin typeface="Iskoola Pota" panose="020B0502040204020203" pitchFamily="34" charset="0"/>
                <a:cs typeface="Iskoola Pota" panose="020B0502040204020203" pitchFamily="34" charset="0"/>
              </a:rPr>
              <a:t>La razón de ser de la  Iglesia es evangelizar, continuar la misión de Jesús. </a:t>
            </a:r>
          </a:p>
        </p:txBody>
      </p:sp>
      <p:pic>
        <p:nvPicPr>
          <p:cNvPr id="3" name="Imagen 2">
            <a:extLst>
              <a:ext uri="{FF2B5EF4-FFF2-40B4-BE49-F238E27FC236}">
                <a16:creationId xmlns:a16="http://schemas.microsoft.com/office/drawing/2014/main" id="{498E4F57-5324-47C6-AEB4-A76E2B357B6F}"/>
              </a:ext>
            </a:extLst>
          </p:cNvPr>
          <p:cNvPicPr>
            <a:picLocks noChangeAspect="1"/>
          </p:cNvPicPr>
          <p:nvPr/>
        </p:nvPicPr>
        <p:blipFill rotWithShape="1">
          <a:blip r:embed="rId4"/>
          <a:srcRect l="17258" t="2978" r="13708" b="3968"/>
          <a:stretch/>
        </p:blipFill>
        <p:spPr>
          <a:xfrm>
            <a:off x="444499" y="796205"/>
            <a:ext cx="2844801" cy="28589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Rectángulo 3">
            <a:extLst>
              <a:ext uri="{FF2B5EF4-FFF2-40B4-BE49-F238E27FC236}">
                <a16:creationId xmlns:a16="http://schemas.microsoft.com/office/drawing/2014/main" id="{8F338829-BFDC-4166-987D-CCD4A277711B}"/>
              </a:ext>
            </a:extLst>
          </p:cNvPr>
          <p:cNvSpPr/>
          <p:nvPr/>
        </p:nvSpPr>
        <p:spPr>
          <a:xfrm>
            <a:off x="3122818" y="3655149"/>
            <a:ext cx="8496300" cy="2862322"/>
          </a:xfrm>
          <a:prstGeom prst="rect">
            <a:avLst/>
          </a:prstGeom>
        </p:spPr>
        <p:txBody>
          <a:bodyPr wrap="square">
            <a:spAutoFit/>
          </a:bodyPr>
          <a:lstStyle/>
          <a:p>
            <a:pPr algn="just"/>
            <a:r>
              <a:rPr lang="es-ES" sz="3600" b="1" dirty="0">
                <a:solidFill>
                  <a:schemeClr val="accent6"/>
                </a:solidFill>
                <a:latin typeface="Iskoola Pota" panose="020B0502040204020203" pitchFamily="34" charset="0"/>
                <a:cs typeface="Iskoola Pota" panose="020B0502040204020203" pitchFamily="34" charset="0"/>
              </a:rPr>
              <a:t>“AD GENTES”  significa  SALIR  del ámbito de la Iglesia local, para ir a otros lugares de frontera, otros lugares geográficos, otras culturas, pueblos y  situaciones humanas.</a:t>
            </a:r>
          </a:p>
        </p:txBody>
      </p:sp>
    </p:spTree>
    <p:extLst>
      <p:ext uri="{BB962C8B-B14F-4D97-AF65-F5344CB8AC3E}">
        <p14:creationId xmlns:p14="http://schemas.microsoft.com/office/powerpoint/2010/main" val="1428588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6719A1E-8F31-42C5-8E18-9B0005A76C9A}"/>
              </a:ext>
            </a:extLst>
          </p:cNvPr>
          <p:cNvPicPr>
            <a:picLocks noChangeAspect="1"/>
          </p:cNvPicPr>
          <p:nvPr/>
        </p:nvPicPr>
        <p:blipFill rotWithShape="1">
          <a:blip r:embed="rId2"/>
          <a:srcRect l="7396" t="1296" r="7396"/>
          <a:stretch/>
        </p:blipFill>
        <p:spPr>
          <a:xfrm>
            <a:off x="711201" y="1964214"/>
            <a:ext cx="6341090" cy="4131786"/>
          </a:xfrm>
          <a:prstGeom prst="rect">
            <a:avLst/>
          </a:prstGeom>
        </p:spPr>
      </p:pic>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10299466" y="319913"/>
            <a:ext cx="1601274" cy="2165103"/>
          </a:xfrm>
          <a:prstGeom prst="flowChartDocument">
            <a:avLst/>
          </a:prstGeom>
        </p:spPr>
      </p:pic>
      <p:sp>
        <p:nvSpPr>
          <p:cNvPr id="3" name="CuadroTexto 2">
            <a:extLst>
              <a:ext uri="{FF2B5EF4-FFF2-40B4-BE49-F238E27FC236}">
                <a16:creationId xmlns:a16="http://schemas.microsoft.com/office/drawing/2014/main" id="{67BFFEE6-05B3-428D-8666-08EA21306A5F}"/>
              </a:ext>
            </a:extLst>
          </p:cNvPr>
          <p:cNvSpPr txBox="1"/>
          <p:nvPr/>
        </p:nvSpPr>
        <p:spPr>
          <a:xfrm>
            <a:off x="558801" y="374166"/>
            <a:ext cx="9385299"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S" sz="4000" dirty="0">
                <a:ln w="0"/>
                <a:solidFill>
                  <a:srgbClr val="00B050"/>
                </a:solidFill>
                <a:effectLst>
                  <a:outerShdw blurRad="38100" dist="25400" dir="5400000" algn="ctr" rotWithShape="0">
                    <a:srgbClr val="6E747A">
                      <a:alpha val="43000"/>
                    </a:srgbClr>
                  </a:outerShdw>
                </a:effectLst>
              </a:rPr>
              <a:t>Hacer vida esta llamada del Señor, exige de nosotras salir de nuestro mundo conocido… </a:t>
            </a:r>
          </a:p>
        </p:txBody>
      </p:sp>
      <p:sp>
        <p:nvSpPr>
          <p:cNvPr id="4" name="Rectángulo 3">
            <a:extLst>
              <a:ext uri="{FF2B5EF4-FFF2-40B4-BE49-F238E27FC236}">
                <a16:creationId xmlns:a16="http://schemas.microsoft.com/office/drawing/2014/main" id="{C66DD70B-1195-44D1-8CD7-4B3090DBD430}"/>
              </a:ext>
            </a:extLst>
          </p:cNvPr>
          <p:cNvSpPr/>
          <p:nvPr/>
        </p:nvSpPr>
        <p:spPr>
          <a:xfrm>
            <a:off x="7277100" y="2774345"/>
            <a:ext cx="4483940" cy="31700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S_tradnl" sz="4000" dirty="0">
                <a:solidFill>
                  <a:srgbClr val="00B05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para ir al encuentro de nuestros hermanos y hermanas más pobres y alejados…</a:t>
            </a:r>
            <a:endParaRPr lang="es-ES" sz="4000"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17423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740E913-8250-4713-9479-FB5AB7C5F4A5}"/>
              </a:ext>
            </a:extLst>
          </p:cNvPr>
          <p:cNvPicPr>
            <a:picLocks noChangeAspect="1"/>
          </p:cNvPicPr>
          <p:nvPr/>
        </p:nvPicPr>
        <p:blipFill>
          <a:blip r:embed="rId2"/>
          <a:stretch>
            <a:fillRect/>
          </a:stretch>
        </p:blipFill>
        <p:spPr>
          <a:xfrm>
            <a:off x="4142062" y="362446"/>
            <a:ext cx="3907875" cy="6133108"/>
          </a:xfrm>
          <a:prstGeom prst="rect">
            <a:avLst/>
          </a:prstGeom>
        </p:spPr>
      </p:pic>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10299466" y="319913"/>
            <a:ext cx="1601274" cy="2165103"/>
          </a:xfrm>
          <a:prstGeom prst="flowChartDocument">
            <a:avLst/>
          </a:prstGeom>
        </p:spPr>
      </p:pic>
      <p:sp>
        <p:nvSpPr>
          <p:cNvPr id="6" name="Rectángulo 5">
            <a:extLst>
              <a:ext uri="{FF2B5EF4-FFF2-40B4-BE49-F238E27FC236}">
                <a16:creationId xmlns:a16="http://schemas.microsoft.com/office/drawing/2014/main" id="{AF87B0D0-25B5-41FF-A44F-981B700197C1}"/>
              </a:ext>
            </a:extLst>
          </p:cNvPr>
          <p:cNvSpPr/>
          <p:nvPr/>
        </p:nvSpPr>
        <p:spPr>
          <a:xfrm>
            <a:off x="762000" y="400651"/>
            <a:ext cx="9105900" cy="2882328"/>
          </a:xfrm>
          <a:prstGeom prst="rect">
            <a:avLst/>
          </a:prstGeom>
        </p:spPr>
        <p:txBody>
          <a:bodyPr wrap="square">
            <a:spAutoFit/>
          </a:bodyPr>
          <a:lstStyle/>
          <a:p>
            <a:pPr algn="just">
              <a:lnSpc>
                <a:spcPct val="115000"/>
              </a:lnSpc>
              <a:spcAft>
                <a:spcPts val="1000"/>
              </a:spcAft>
            </a:pPr>
            <a:r>
              <a:rPr lang="es-ES_tradnl" sz="4000" b="1" spc="50" dirty="0">
                <a:ln w="9525" cmpd="sng">
                  <a:solidFill>
                    <a:schemeClr val="accent1"/>
                  </a:solidFill>
                  <a:prstDash val="solid"/>
                </a:ln>
                <a:solidFill>
                  <a:srgbClr val="70AD47">
                    <a:tint val="1000"/>
                  </a:srgbClr>
                </a:solidFill>
                <a:effectLst>
                  <a:glow rad="139700">
                    <a:schemeClr val="accent3">
                      <a:satMod val="175000"/>
                      <a:alpha val="40000"/>
                    </a:schemeClr>
                  </a:glow>
                </a:effectLst>
                <a:ea typeface="Calibri" panose="020F0502020204030204" pitchFamily="34" charset="0"/>
                <a:cs typeface="Times New Roman" panose="02020603050405020304" pitchFamily="18" charset="0"/>
              </a:rPr>
              <a:t>La vocación AD GENTES se convierte en el elemento constitutivo de nuestro Carisma Misionero que nos lleva a vivir la universalidad.</a:t>
            </a:r>
            <a:endParaRPr lang="es-ES" sz="3200" b="1" spc="50" dirty="0">
              <a:ln w="9525" cmpd="sng">
                <a:solidFill>
                  <a:schemeClr val="accent1"/>
                </a:solidFill>
                <a:prstDash val="solid"/>
              </a:ln>
              <a:solidFill>
                <a:srgbClr val="70AD47">
                  <a:tint val="1000"/>
                </a:srgbClr>
              </a:solidFill>
              <a:effectLst>
                <a:glow rad="139700">
                  <a:schemeClr val="accent3">
                    <a:satMod val="175000"/>
                    <a:alpha val="40000"/>
                  </a:schemeClr>
                </a:glow>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8961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225E391-0C52-4845-8A8D-2755E80E75FB}"/>
              </a:ext>
            </a:extLst>
          </p:cNvPr>
          <p:cNvPicPr>
            <a:picLocks noChangeAspect="1"/>
          </p:cNvPicPr>
          <p:nvPr/>
        </p:nvPicPr>
        <p:blipFill>
          <a:blip r:embed="rId2"/>
          <a:stretch>
            <a:fillRect/>
          </a:stretch>
        </p:blipFill>
        <p:spPr>
          <a:xfrm>
            <a:off x="571500" y="2074239"/>
            <a:ext cx="3221037" cy="42947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10299466" y="319913"/>
            <a:ext cx="1601274" cy="2165103"/>
          </a:xfrm>
          <a:prstGeom prst="flowChartDocument">
            <a:avLst/>
          </a:prstGeom>
        </p:spPr>
      </p:pic>
      <p:sp>
        <p:nvSpPr>
          <p:cNvPr id="2" name="Rectángulo 1">
            <a:extLst>
              <a:ext uri="{FF2B5EF4-FFF2-40B4-BE49-F238E27FC236}">
                <a16:creationId xmlns:a16="http://schemas.microsoft.com/office/drawing/2014/main" id="{8171AB06-947C-42F8-848F-10ABAAE7A9DD}"/>
              </a:ext>
            </a:extLst>
          </p:cNvPr>
          <p:cNvSpPr/>
          <p:nvPr/>
        </p:nvSpPr>
        <p:spPr>
          <a:xfrm>
            <a:off x="723900" y="319913"/>
            <a:ext cx="8991600"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3600" b="1" dirty="0">
                <a:solidFill>
                  <a:srgbClr val="0070C0"/>
                </a:solidFill>
              </a:rPr>
              <a:t>Salir supone riesgo, intrepidez, audacia, valentía, para dar un salto en el vacío, sintiendo el temor a lo desconocido. </a:t>
            </a:r>
          </a:p>
        </p:txBody>
      </p:sp>
      <p:sp>
        <p:nvSpPr>
          <p:cNvPr id="3" name="Rectángulo 2">
            <a:extLst>
              <a:ext uri="{FF2B5EF4-FFF2-40B4-BE49-F238E27FC236}">
                <a16:creationId xmlns:a16="http://schemas.microsoft.com/office/drawing/2014/main" id="{D3BED54C-E6CC-487A-9AA2-1AB2CF2C084E}"/>
              </a:ext>
            </a:extLst>
          </p:cNvPr>
          <p:cNvSpPr/>
          <p:nvPr/>
        </p:nvSpPr>
        <p:spPr>
          <a:xfrm>
            <a:off x="4191000" y="2600236"/>
            <a:ext cx="7581900" cy="39703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3600" b="1" dirty="0">
                <a:solidFill>
                  <a:srgbClr val="0070C0"/>
                </a:solidFill>
              </a:rPr>
              <a:t>Supone también, desarraigo del mundo afectivo, lugar de origen, cultura, ambiente social y religioso. Desprendimiento de lo vivido, para empezar de nuevo, con la consiguiente inseguridad de no saber cómo será lo que nos  espera.</a:t>
            </a:r>
          </a:p>
        </p:txBody>
      </p:sp>
    </p:spTree>
    <p:extLst>
      <p:ext uri="{BB962C8B-B14F-4D97-AF65-F5344CB8AC3E}">
        <p14:creationId xmlns:p14="http://schemas.microsoft.com/office/powerpoint/2010/main" val="3970103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299466" y="319913"/>
            <a:ext cx="1601274" cy="2165103"/>
          </a:xfrm>
          <a:prstGeom prst="flowChartDocument">
            <a:avLst/>
          </a:prstGeom>
        </p:spPr>
      </p:pic>
      <p:sp>
        <p:nvSpPr>
          <p:cNvPr id="2" name="Rectángulo 1">
            <a:extLst>
              <a:ext uri="{FF2B5EF4-FFF2-40B4-BE49-F238E27FC236}">
                <a16:creationId xmlns:a16="http://schemas.microsoft.com/office/drawing/2014/main" id="{5D5C6068-1401-48C8-B4C6-EBBC520FAB82}"/>
              </a:ext>
            </a:extLst>
          </p:cNvPr>
          <p:cNvSpPr/>
          <p:nvPr/>
        </p:nvSpPr>
        <p:spPr>
          <a:xfrm>
            <a:off x="431800" y="500126"/>
            <a:ext cx="4521200" cy="5632311"/>
          </a:xfrm>
          <a:prstGeom prst="rect">
            <a:avLst/>
          </a:prstGeom>
        </p:spPr>
        <p:txBody>
          <a:bodyPr wrap="square">
            <a:spAutoFit/>
          </a:bodyPr>
          <a:lstStyle/>
          <a:p>
            <a:pPr algn="just"/>
            <a:r>
              <a:rPr lang="es-ES" sz="3600" dirty="0">
                <a:ln w="0"/>
                <a:solidFill>
                  <a:schemeClr val="accent3">
                    <a:lumMod val="75000"/>
                  </a:schemeClr>
                </a:solidFill>
                <a:effectLst>
                  <a:outerShdw blurRad="38100" dist="25400" dir="5400000" algn="ctr" rotWithShape="0">
                    <a:srgbClr val="6E747A">
                      <a:alpha val="43000"/>
                    </a:srgbClr>
                  </a:outerShdw>
                </a:effectLst>
                <a:latin typeface="Iskoola Pota" panose="020B0502040204020203" pitchFamily="34" charset="0"/>
                <a:ea typeface="Times New Roman" panose="02020603050405020304" pitchFamily="18" charset="0"/>
                <a:cs typeface="Iskoola Pota" panose="020B0502040204020203" pitchFamily="34" charset="0"/>
              </a:rPr>
              <a:t>La vocación “</a:t>
            </a:r>
            <a:r>
              <a:rPr lang="es-ES" sz="3600" i="1" dirty="0">
                <a:ln w="0"/>
                <a:solidFill>
                  <a:schemeClr val="accent3">
                    <a:lumMod val="75000"/>
                  </a:schemeClr>
                </a:solidFill>
                <a:effectLst>
                  <a:outerShdw blurRad="38100" dist="25400" dir="5400000" algn="ctr" rotWithShape="0">
                    <a:srgbClr val="6E747A">
                      <a:alpha val="43000"/>
                    </a:srgbClr>
                  </a:outerShdw>
                </a:effectLst>
                <a:latin typeface="Iskoola Pota" panose="020B0502040204020203" pitchFamily="34" charset="0"/>
                <a:ea typeface="Times New Roman" panose="02020603050405020304" pitchFamily="18" charset="0"/>
                <a:cs typeface="Iskoola Pota" panose="020B0502040204020203" pitchFamily="34" charset="0"/>
              </a:rPr>
              <a:t>Ad Gentes</a:t>
            </a:r>
            <a:r>
              <a:rPr lang="es-ES" sz="3600" dirty="0">
                <a:ln w="0"/>
                <a:solidFill>
                  <a:schemeClr val="accent3">
                    <a:lumMod val="75000"/>
                  </a:schemeClr>
                </a:solidFill>
                <a:effectLst>
                  <a:outerShdw blurRad="38100" dist="25400" dir="5400000" algn="ctr" rotWithShape="0">
                    <a:srgbClr val="6E747A">
                      <a:alpha val="43000"/>
                    </a:srgbClr>
                  </a:outerShdw>
                </a:effectLst>
                <a:latin typeface="Iskoola Pota" panose="020B0502040204020203" pitchFamily="34" charset="0"/>
                <a:ea typeface="Times New Roman" panose="02020603050405020304" pitchFamily="18" charset="0"/>
                <a:cs typeface="Iskoola Pota" panose="020B0502040204020203" pitchFamily="34" charset="0"/>
              </a:rPr>
              <a:t>”, es una de las experiencias fundantes  que tocan lo afectivo, y que simultáneamente encogen y ensanchan el corazón, prevaleciendo siempre el deseo de responder a la llamada de Dios  con fidelidad. </a:t>
            </a:r>
            <a:endParaRPr lang="es-ES" sz="3600" dirty="0">
              <a:ln w="0"/>
              <a:solidFill>
                <a:schemeClr val="accent3">
                  <a:lumMod val="75000"/>
                </a:schemeClr>
              </a:solidFill>
              <a:effectLst>
                <a:outerShdw blurRad="38100" dist="25400" dir="5400000" algn="ctr" rotWithShape="0">
                  <a:srgbClr val="6E747A">
                    <a:alpha val="43000"/>
                  </a:srgbClr>
                </a:outerShdw>
              </a:effectLst>
              <a:latin typeface="Iskoola Pota" panose="020B0502040204020203" pitchFamily="34" charset="0"/>
              <a:cs typeface="Iskoola Pota" panose="020B0502040204020203" pitchFamily="34" charset="0"/>
            </a:endParaRPr>
          </a:p>
        </p:txBody>
      </p:sp>
      <p:sp>
        <p:nvSpPr>
          <p:cNvPr id="3" name="Rectángulo 2">
            <a:extLst>
              <a:ext uri="{FF2B5EF4-FFF2-40B4-BE49-F238E27FC236}">
                <a16:creationId xmlns:a16="http://schemas.microsoft.com/office/drawing/2014/main" id="{8674CC0D-A63C-4F3A-85A7-581D65231D0E}"/>
              </a:ext>
            </a:extLst>
          </p:cNvPr>
          <p:cNvSpPr/>
          <p:nvPr/>
        </p:nvSpPr>
        <p:spPr>
          <a:xfrm>
            <a:off x="5664200" y="3092315"/>
            <a:ext cx="6096000" cy="3416320"/>
          </a:xfrm>
          <a:prstGeom prst="rect">
            <a:avLst/>
          </a:prstGeom>
        </p:spPr>
        <p:txBody>
          <a:bodyPr>
            <a:spAutoFit/>
          </a:bodyPr>
          <a:lstStyle/>
          <a:p>
            <a:pPr algn="just"/>
            <a:r>
              <a:rPr lang="es-ES" sz="3600" dirty="0">
                <a:ln w="0"/>
                <a:solidFill>
                  <a:schemeClr val="accent3">
                    <a:lumMod val="75000"/>
                  </a:schemeClr>
                </a:solidFill>
                <a:effectLst>
                  <a:outerShdw blurRad="38100" dist="25400" dir="5400000" algn="ctr" rotWithShape="0">
                    <a:srgbClr val="6E747A">
                      <a:alpha val="43000"/>
                    </a:srgbClr>
                  </a:outerShdw>
                </a:effectLst>
                <a:latin typeface="Iskoola Pota" panose="020B0502040204020203" pitchFamily="34" charset="0"/>
                <a:ea typeface="Times New Roman" panose="02020603050405020304" pitchFamily="18" charset="0"/>
                <a:cs typeface="Iskoola Pota" panose="020B0502040204020203" pitchFamily="34" charset="0"/>
              </a:rPr>
              <a:t>Tiene tal fuerza de seducción para nosotras, que aún en medio del temor,  inunda el corazón de una seguridad tan fuerte y profunda, que nos hace capaces de todo.</a:t>
            </a:r>
            <a:endParaRPr lang="es-ES" sz="3600" dirty="0">
              <a:ln w="0"/>
              <a:solidFill>
                <a:schemeClr val="accent3">
                  <a:lumMod val="75000"/>
                </a:schemeClr>
              </a:solidFill>
              <a:effectLst>
                <a:outerShdw blurRad="38100" dist="25400" dir="5400000" algn="ctr" rotWithShape="0">
                  <a:srgbClr val="6E747A">
                    <a:alpha val="43000"/>
                  </a:srgbClr>
                </a:outerShdw>
              </a:effectLst>
              <a:latin typeface="Iskoola Pota" panose="020B0502040204020203" pitchFamily="34" charset="0"/>
              <a:cs typeface="Iskoola Pota" panose="020B0502040204020203" pitchFamily="34" charset="0"/>
            </a:endParaRPr>
          </a:p>
        </p:txBody>
      </p:sp>
      <p:pic>
        <p:nvPicPr>
          <p:cNvPr id="6" name="Imagen 5">
            <a:extLst>
              <a:ext uri="{FF2B5EF4-FFF2-40B4-BE49-F238E27FC236}">
                <a16:creationId xmlns:a16="http://schemas.microsoft.com/office/drawing/2014/main" id="{A57DA864-6412-4C74-88B1-41DB1F83BE16}"/>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rot="179912">
            <a:off x="6660297" y="392352"/>
            <a:ext cx="2842359" cy="2778125"/>
          </a:xfrm>
          <a:prstGeom prst="rect">
            <a:avLst/>
          </a:prstGeom>
        </p:spPr>
      </p:pic>
    </p:spTree>
    <p:extLst>
      <p:ext uri="{BB962C8B-B14F-4D97-AF65-F5344CB8AC3E}">
        <p14:creationId xmlns:p14="http://schemas.microsoft.com/office/powerpoint/2010/main" val="3332004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299466" y="319913"/>
            <a:ext cx="1601274" cy="2165103"/>
          </a:xfrm>
          <a:prstGeom prst="flowChartDocument">
            <a:avLst/>
          </a:prstGeom>
        </p:spPr>
      </p:pic>
      <p:sp>
        <p:nvSpPr>
          <p:cNvPr id="2" name="Rectángulo 1">
            <a:extLst>
              <a:ext uri="{FF2B5EF4-FFF2-40B4-BE49-F238E27FC236}">
                <a16:creationId xmlns:a16="http://schemas.microsoft.com/office/drawing/2014/main" id="{CBC3FC4C-A4CF-4896-838B-6D3D033C8988}"/>
              </a:ext>
            </a:extLst>
          </p:cNvPr>
          <p:cNvSpPr/>
          <p:nvPr/>
        </p:nvSpPr>
        <p:spPr>
          <a:xfrm>
            <a:off x="3144043" y="2485016"/>
            <a:ext cx="6083300" cy="341632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es-ES" sz="3600" b="1" dirty="0">
                <a:ln w="0"/>
                <a:solidFill>
                  <a:schemeClr val="bg1"/>
                </a:solidFill>
                <a:effectLst>
                  <a:outerShdw blurRad="38100" dist="25400" dir="5400000" algn="ctr" rotWithShape="0">
                    <a:srgbClr val="6E747A">
                      <a:alpha val="43000"/>
                    </a:srgbClr>
                  </a:outerShdw>
                </a:effectLst>
                <a:latin typeface="Iskoola Pota" panose="020B0502040204020203" pitchFamily="34" charset="0"/>
                <a:ea typeface="Times New Roman" panose="02020603050405020304" pitchFamily="18" charset="0"/>
                <a:cs typeface="Iskoola Pota" panose="020B0502040204020203" pitchFamily="34" charset="0"/>
              </a:rPr>
              <a:t>Ser misionera  “Ad</a:t>
            </a:r>
            <a:r>
              <a:rPr lang="es-ES" sz="3600" b="1" i="1" dirty="0">
                <a:ln w="0"/>
                <a:solidFill>
                  <a:schemeClr val="bg1"/>
                </a:solidFill>
                <a:effectLst>
                  <a:outerShdw blurRad="38100" dist="25400" dir="5400000" algn="ctr" rotWithShape="0">
                    <a:srgbClr val="6E747A">
                      <a:alpha val="43000"/>
                    </a:srgbClr>
                  </a:outerShdw>
                </a:effectLst>
                <a:latin typeface="Iskoola Pota" panose="020B0502040204020203" pitchFamily="34" charset="0"/>
                <a:ea typeface="Times New Roman" panose="02020603050405020304" pitchFamily="18" charset="0"/>
                <a:cs typeface="Iskoola Pota" panose="020B0502040204020203" pitchFamily="34" charset="0"/>
              </a:rPr>
              <a:t> Gentes”</a:t>
            </a:r>
            <a:r>
              <a:rPr lang="es-ES" sz="3600" b="1" dirty="0">
                <a:ln w="0"/>
                <a:solidFill>
                  <a:schemeClr val="bg1"/>
                </a:solidFill>
                <a:effectLst>
                  <a:outerShdw blurRad="38100" dist="25400" dir="5400000" algn="ctr" rotWithShape="0">
                    <a:srgbClr val="6E747A">
                      <a:alpha val="43000"/>
                    </a:srgbClr>
                  </a:outerShdw>
                </a:effectLst>
                <a:latin typeface="Iskoola Pota" panose="020B0502040204020203" pitchFamily="34" charset="0"/>
                <a:ea typeface="Times New Roman" panose="02020603050405020304" pitchFamily="18" charset="0"/>
                <a:cs typeface="Iskoola Pota" panose="020B0502040204020203" pitchFamily="34" charset="0"/>
              </a:rPr>
              <a:t>, supone estar dispuestas a ir a cualquier país donde la Compañía esté presente, </a:t>
            </a:r>
            <a:r>
              <a:rPr lang="es-ES" sz="3600" b="1" dirty="0" err="1">
                <a:ln w="0"/>
                <a:solidFill>
                  <a:schemeClr val="bg1"/>
                </a:solidFill>
                <a:effectLst>
                  <a:outerShdw blurRad="38100" dist="25400" dir="5400000" algn="ctr" rotWithShape="0">
                    <a:srgbClr val="6E747A">
                      <a:alpha val="43000"/>
                    </a:srgbClr>
                  </a:outerShdw>
                </a:effectLst>
                <a:latin typeface="Iskoola Pota" panose="020B0502040204020203" pitchFamily="34" charset="0"/>
                <a:ea typeface="Times New Roman" panose="02020603050405020304" pitchFamily="18" charset="0"/>
                <a:cs typeface="Iskoola Pota" panose="020B0502040204020203" pitchFamily="34" charset="0"/>
              </a:rPr>
              <a:t>ésto</a:t>
            </a:r>
            <a:r>
              <a:rPr lang="es-ES" sz="3600" b="1" dirty="0">
                <a:ln w="0"/>
                <a:solidFill>
                  <a:schemeClr val="bg1"/>
                </a:solidFill>
                <a:effectLst>
                  <a:outerShdw blurRad="38100" dist="25400" dir="5400000" algn="ctr" rotWithShape="0">
                    <a:srgbClr val="6E747A">
                      <a:alpha val="43000"/>
                    </a:srgbClr>
                  </a:outerShdw>
                </a:effectLst>
                <a:latin typeface="Iskoola Pota" panose="020B0502040204020203" pitchFamily="34" charset="0"/>
                <a:ea typeface="Times New Roman" panose="02020603050405020304" pitchFamily="18" charset="0"/>
                <a:cs typeface="Iskoola Pota" panose="020B0502040204020203" pitchFamily="34" charset="0"/>
              </a:rPr>
              <a:t> nos configura como Congregación Internacional.</a:t>
            </a:r>
            <a:endParaRPr lang="es-ES" sz="3600" b="1" dirty="0">
              <a:ln w="0"/>
              <a:solidFill>
                <a:schemeClr val="bg1"/>
              </a:solidFill>
              <a:effectLst>
                <a:outerShdw blurRad="38100" dist="25400" dir="5400000" algn="ctr" rotWithShape="0">
                  <a:srgbClr val="6E747A">
                    <a:alpha val="43000"/>
                  </a:srgbClr>
                </a:outerShdw>
              </a:effectLst>
              <a:latin typeface="Iskoola Pota" panose="020B0502040204020203" pitchFamily="34" charset="0"/>
              <a:cs typeface="Iskoola Pota" panose="020B0502040204020203" pitchFamily="34" charset="0"/>
            </a:endParaRPr>
          </a:p>
        </p:txBody>
      </p:sp>
      <p:pic>
        <p:nvPicPr>
          <p:cNvPr id="9" name="Imagen 8" descr="Imagen que contiene ropa, calzado&#10;&#10;Descripción generada con confianza muy alta">
            <a:extLst>
              <a:ext uri="{FF2B5EF4-FFF2-40B4-BE49-F238E27FC236}">
                <a16:creationId xmlns:a16="http://schemas.microsoft.com/office/drawing/2014/main" id="{AA111F89-4ECC-4797-86AC-3199F5B02FB1}"/>
              </a:ext>
            </a:extLst>
          </p:cNvPr>
          <p:cNvPicPr>
            <a:picLocks noChangeAspect="1"/>
          </p:cNvPicPr>
          <p:nvPr/>
        </p:nvPicPr>
        <p:blipFill rotWithShape="1">
          <a:blip r:embed="rId4"/>
          <a:srcRect l="7400" t="10342" r="-735" b="11026"/>
          <a:stretch/>
        </p:blipFill>
        <p:spPr>
          <a:xfrm>
            <a:off x="788187" y="4555239"/>
            <a:ext cx="1878494" cy="1714501"/>
          </a:xfrm>
          <a:prstGeom prst="rect">
            <a:avLst/>
          </a:prstGeom>
        </p:spPr>
      </p:pic>
      <p:pic>
        <p:nvPicPr>
          <p:cNvPr id="11" name="Imagen 10" descr="Imagen que contiene ropa, guantes&#10;&#10;Descripción generada con confianza alta">
            <a:extLst>
              <a:ext uri="{FF2B5EF4-FFF2-40B4-BE49-F238E27FC236}">
                <a16:creationId xmlns:a16="http://schemas.microsoft.com/office/drawing/2014/main" id="{69EF985D-BE25-4E1F-8195-D3A25A236692}"/>
              </a:ext>
            </a:extLst>
          </p:cNvPr>
          <p:cNvPicPr>
            <a:picLocks noChangeAspect="1"/>
          </p:cNvPicPr>
          <p:nvPr/>
        </p:nvPicPr>
        <p:blipFill rotWithShape="1">
          <a:blip r:embed="rId5"/>
          <a:srcRect r="22470"/>
          <a:stretch/>
        </p:blipFill>
        <p:spPr>
          <a:xfrm>
            <a:off x="9958644" y="2539407"/>
            <a:ext cx="1644347" cy="1932376"/>
          </a:xfrm>
          <a:prstGeom prst="rect">
            <a:avLst/>
          </a:prstGeom>
        </p:spPr>
      </p:pic>
      <p:pic>
        <p:nvPicPr>
          <p:cNvPr id="13" name="Imagen 12" descr="Imagen que contiene ropa, interior&#10;&#10;Descripción generada con confianza alta">
            <a:extLst>
              <a:ext uri="{FF2B5EF4-FFF2-40B4-BE49-F238E27FC236}">
                <a16:creationId xmlns:a16="http://schemas.microsoft.com/office/drawing/2014/main" id="{AE2590CC-84B4-4849-BB16-8D3523A89749}"/>
              </a:ext>
            </a:extLst>
          </p:cNvPr>
          <p:cNvPicPr>
            <a:picLocks noChangeAspect="1"/>
          </p:cNvPicPr>
          <p:nvPr/>
        </p:nvPicPr>
        <p:blipFill>
          <a:blip r:embed="rId6"/>
          <a:stretch>
            <a:fillRect/>
          </a:stretch>
        </p:blipFill>
        <p:spPr>
          <a:xfrm>
            <a:off x="952090" y="529001"/>
            <a:ext cx="1299974" cy="1758950"/>
          </a:xfrm>
          <a:prstGeom prst="rect">
            <a:avLst/>
          </a:prstGeom>
        </p:spPr>
      </p:pic>
      <p:pic>
        <p:nvPicPr>
          <p:cNvPr id="15" name="Imagen 14">
            <a:extLst>
              <a:ext uri="{FF2B5EF4-FFF2-40B4-BE49-F238E27FC236}">
                <a16:creationId xmlns:a16="http://schemas.microsoft.com/office/drawing/2014/main" id="{69C6930B-6621-4616-8DEA-1C2F69D4BDB5}"/>
              </a:ext>
            </a:extLst>
          </p:cNvPr>
          <p:cNvPicPr>
            <a:picLocks noChangeAspect="1"/>
          </p:cNvPicPr>
          <p:nvPr/>
        </p:nvPicPr>
        <p:blipFill>
          <a:blip r:embed="rId7"/>
          <a:stretch>
            <a:fillRect/>
          </a:stretch>
        </p:blipFill>
        <p:spPr>
          <a:xfrm>
            <a:off x="978233" y="2779421"/>
            <a:ext cx="1284753" cy="1738763"/>
          </a:xfrm>
          <a:prstGeom prst="rect">
            <a:avLst/>
          </a:prstGeom>
        </p:spPr>
      </p:pic>
      <p:pic>
        <p:nvPicPr>
          <p:cNvPr id="17" name="Imagen 16" descr="Imagen que contiene guantes, ropa&#10;&#10;Descripción generada con confianza muy alta">
            <a:extLst>
              <a:ext uri="{FF2B5EF4-FFF2-40B4-BE49-F238E27FC236}">
                <a16:creationId xmlns:a16="http://schemas.microsoft.com/office/drawing/2014/main" id="{F7061FD2-4A4F-42B3-8477-F1B3FB7B03A3}"/>
              </a:ext>
            </a:extLst>
          </p:cNvPr>
          <p:cNvPicPr>
            <a:picLocks noChangeAspect="1"/>
          </p:cNvPicPr>
          <p:nvPr/>
        </p:nvPicPr>
        <p:blipFill>
          <a:blip r:embed="rId8"/>
          <a:stretch>
            <a:fillRect/>
          </a:stretch>
        </p:blipFill>
        <p:spPr>
          <a:xfrm>
            <a:off x="4914795" y="476862"/>
            <a:ext cx="1331914" cy="1799209"/>
          </a:xfrm>
          <a:prstGeom prst="rect">
            <a:avLst/>
          </a:prstGeom>
        </p:spPr>
      </p:pic>
      <p:pic>
        <p:nvPicPr>
          <p:cNvPr id="19" name="Imagen 18" descr="Imagen que contiene guantes&#10;&#10;Descripción generada con confianza alta">
            <a:extLst>
              <a:ext uri="{FF2B5EF4-FFF2-40B4-BE49-F238E27FC236}">
                <a16:creationId xmlns:a16="http://schemas.microsoft.com/office/drawing/2014/main" id="{358E6B90-5A1D-47C3-A2BE-0E431F39E1D7}"/>
              </a:ext>
            </a:extLst>
          </p:cNvPr>
          <p:cNvPicPr>
            <a:picLocks noChangeAspect="1"/>
          </p:cNvPicPr>
          <p:nvPr/>
        </p:nvPicPr>
        <p:blipFill rotWithShape="1">
          <a:blip r:embed="rId9"/>
          <a:srcRect l="25000" t="4665" r="18148" b="23888"/>
          <a:stretch/>
        </p:blipFill>
        <p:spPr>
          <a:xfrm>
            <a:off x="6726935" y="394018"/>
            <a:ext cx="1536502" cy="1930938"/>
          </a:xfrm>
          <a:prstGeom prst="rect">
            <a:avLst/>
          </a:prstGeom>
        </p:spPr>
      </p:pic>
      <p:pic>
        <p:nvPicPr>
          <p:cNvPr id="21" name="Imagen 20">
            <a:extLst>
              <a:ext uri="{FF2B5EF4-FFF2-40B4-BE49-F238E27FC236}">
                <a16:creationId xmlns:a16="http://schemas.microsoft.com/office/drawing/2014/main" id="{AE3175A3-6E88-40A9-840B-B75C9657463E}"/>
              </a:ext>
            </a:extLst>
          </p:cNvPr>
          <p:cNvPicPr>
            <a:picLocks noChangeAspect="1"/>
          </p:cNvPicPr>
          <p:nvPr/>
        </p:nvPicPr>
        <p:blipFill>
          <a:blip r:embed="rId10"/>
          <a:stretch>
            <a:fillRect/>
          </a:stretch>
        </p:blipFill>
        <p:spPr>
          <a:xfrm>
            <a:off x="9624404" y="4882277"/>
            <a:ext cx="1948908" cy="1272880"/>
          </a:xfrm>
          <a:prstGeom prst="rect">
            <a:avLst/>
          </a:prstGeom>
        </p:spPr>
      </p:pic>
      <p:pic>
        <p:nvPicPr>
          <p:cNvPr id="23" name="Imagen 22" descr="Imagen que contiene guantes, ropa&#10;&#10;Descripción generada con confianza muy alta">
            <a:extLst>
              <a:ext uri="{FF2B5EF4-FFF2-40B4-BE49-F238E27FC236}">
                <a16:creationId xmlns:a16="http://schemas.microsoft.com/office/drawing/2014/main" id="{05A69C00-047B-42ED-8317-2FBCC3A31663}"/>
              </a:ext>
            </a:extLst>
          </p:cNvPr>
          <p:cNvPicPr>
            <a:picLocks noChangeAspect="1"/>
          </p:cNvPicPr>
          <p:nvPr/>
        </p:nvPicPr>
        <p:blipFill>
          <a:blip r:embed="rId11"/>
          <a:stretch>
            <a:fillRect/>
          </a:stretch>
        </p:blipFill>
        <p:spPr>
          <a:xfrm>
            <a:off x="2887835" y="476862"/>
            <a:ext cx="1366838" cy="1688033"/>
          </a:xfrm>
          <a:prstGeom prst="rect">
            <a:avLst/>
          </a:prstGeom>
        </p:spPr>
      </p:pic>
      <p:pic>
        <p:nvPicPr>
          <p:cNvPr id="25" name="Imagen 24">
            <a:extLst>
              <a:ext uri="{FF2B5EF4-FFF2-40B4-BE49-F238E27FC236}">
                <a16:creationId xmlns:a16="http://schemas.microsoft.com/office/drawing/2014/main" id="{C6516110-1AC0-4520-92F8-E95AF688B43A}"/>
              </a:ext>
            </a:extLst>
          </p:cNvPr>
          <p:cNvPicPr>
            <a:picLocks noChangeAspect="1"/>
          </p:cNvPicPr>
          <p:nvPr/>
        </p:nvPicPr>
        <p:blipFill>
          <a:blip r:embed="rId12"/>
          <a:stretch>
            <a:fillRect/>
          </a:stretch>
        </p:blipFill>
        <p:spPr>
          <a:xfrm>
            <a:off x="8409019" y="459965"/>
            <a:ext cx="1354385" cy="1833001"/>
          </a:xfrm>
          <a:prstGeom prst="rect">
            <a:avLst/>
          </a:prstGeom>
        </p:spPr>
      </p:pic>
    </p:spTree>
    <p:extLst>
      <p:ext uri="{BB962C8B-B14F-4D97-AF65-F5344CB8AC3E}">
        <p14:creationId xmlns:p14="http://schemas.microsoft.com/office/powerpoint/2010/main" val="2833165600"/>
      </p:ext>
    </p:extLst>
  </p:cSld>
  <p:clrMapOvr>
    <a:masterClrMapping/>
  </p:clrMapOvr>
</p:sld>
</file>

<file path=ppt/theme/theme1.xml><?xml version="1.0" encoding="utf-8"?>
<a:theme xmlns:a="http://schemas.openxmlformats.org/drawingml/2006/main" name="Base">
  <a:themeElements>
    <a:clrScheme name="Basis">
      <a:dk1>
        <a:sysClr val="windowText" lastClr="000000"/>
      </a:dk1>
      <a:lt1>
        <a:sysClr val="window" lastClr="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docProps/app.xml><?xml version="1.0" encoding="utf-8"?>
<Properties xmlns="http://schemas.openxmlformats.org/officeDocument/2006/extended-properties" xmlns:vt="http://schemas.openxmlformats.org/officeDocument/2006/docPropsVTypes">
  <Template>TM03457444[[fn=Base]]</Template>
  <TotalTime>825</TotalTime>
  <Words>1988</Words>
  <Application>Microsoft Office PowerPoint</Application>
  <PresentationFormat>Panorámica</PresentationFormat>
  <Paragraphs>91</Paragraphs>
  <Slides>32</Slides>
  <Notes>0</Notes>
  <HiddenSlides>0</HiddenSlides>
  <MMClips>0</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32</vt:i4>
      </vt:variant>
    </vt:vector>
  </HeadingPairs>
  <TitlesOfParts>
    <vt:vector size="49" baseType="lpstr">
      <vt:lpstr>Ampoule</vt:lpstr>
      <vt:lpstr>AR DARLING</vt:lpstr>
      <vt:lpstr>Arial</vt:lpstr>
      <vt:lpstr>Black Rose</vt:lpstr>
      <vt:lpstr>Blanche de la Fontaine</vt:lpstr>
      <vt:lpstr>Calibri</vt:lpstr>
      <vt:lpstr>Copperplate Gothic Bold</vt:lpstr>
      <vt:lpstr>Corbel</vt:lpstr>
      <vt:lpstr>Estrangelo Edessa</vt:lpstr>
      <vt:lpstr>FilledABC</vt:lpstr>
      <vt:lpstr>Iskoola Pota</vt:lpstr>
      <vt:lpstr>Kokila</vt:lpstr>
      <vt:lpstr>Lucida Handwriting</vt:lpstr>
      <vt:lpstr>Narkisim</vt:lpstr>
      <vt:lpstr>Sitka Heading</vt:lpstr>
      <vt:lpstr>Times New Roman</vt:lpstr>
      <vt:lpstr>Base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 gentes</dc:title>
  <dc:creator>Secretaria</dc:creator>
  <cp:lastModifiedBy>Secretaria</cp:lastModifiedBy>
  <cp:revision>69</cp:revision>
  <dcterms:created xsi:type="dcterms:W3CDTF">2017-07-11T16:39:00Z</dcterms:created>
  <dcterms:modified xsi:type="dcterms:W3CDTF">2017-07-19T11:43:19Z</dcterms:modified>
</cp:coreProperties>
</file>